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4"/>
    <p:sldMasterId id="2147483932" r:id="rId5"/>
  </p:sldMasterIdLst>
  <p:notesMasterIdLst>
    <p:notesMasterId r:id="rId42"/>
  </p:notesMasterIdLst>
  <p:sldIdLst>
    <p:sldId id="437" r:id="rId6"/>
    <p:sldId id="411" r:id="rId7"/>
    <p:sldId id="438" r:id="rId8"/>
    <p:sldId id="285" r:id="rId9"/>
    <p:sldId id="445" r:id="rId10"/>
    <p:sldId id="368" r:id="rId11"/>
    <p:sldId id="446" r:id="rId12"/>
    <p:sldId id="447" r:id="rId13"/>
    <p:sldId id="330" r:id="rId14"/>
    <p:sldId id="329" r:id="rId15"/>
    <p:sldId id="371" r:id="rId16"/>
    <p:sldId id="441" r:id="rId17"/>
    <p:sldId id="372" r:id="rId18"/>
    <p:sldId id="432" r:id="rId19"/>
    <p:sldId id="304" r:id="rId20"/>
    <p:sldId id="443" r:id="rId21"/>
    <p:sldId id="448" r:id="rId22"/>
    <p:sldId id="449" r:id="rId23"/>
    <p:sldId id="450" r:id="rId24"/>
    <p:sldId id="413" r:id="rId25"/>
    <p:sldId id="333" r:id="rId26"/>
    <p:sldId id="439" r:id="rId27"/>
    <p:sldId id="456" r:id="rId28"/>
    <p:sldId id="457" r:id="rId29"/>
    <p:sldId id="458" r:id="rId30"/>
    <p:sldId id="434" r:id="rId31"/>
    <p:sldId id="398" r:id="rId32"/>
    <p:sldId id="453" r:id="rId33"/>
    <p:sldId id="430" r:id="rId34"/>
    <p:sldId id="288" r:id="rId35"/>
    <p:sldId id="444" r:id="rId36"/>
    <p:sldId id="317" r:id="rId37"/>
    <p:sldId id="416" r:id="rId38"/>
    <p:sldId id="407" r:id="rId39"/>
    <p:sldId id="303" r:id="rId40"/>
    <p:sldId id="431" r:id="rId41"/>
  </p:sldIdLst>
  <p:sldSz cx="9144000" cy="514826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0" userDrawn="1">
          <p15:clr>
            <a:srgbClr val="A4A3A4"/>
          </p15:clr>
        </p15:guide>
        <p15:guide id="2" pos="2880" userDrawn="1">
          <p15:clr>
            <a:srgbClr val="A4A3A4"/>
          </p15:clr>
        </p15:guide>
        <p15:guide id="3" orient="horz" pos="2582" userDrawn="1">
          <p15:clr>
            <a:srgbClr val="A4A3A4"/>
          </p15:clr>
        </p15:guide>
        <p15:guide id="4" orient="horz" pos="31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6D1D6"/>
    <a:srgbClr val="DFEFF0"/>
    <a:srgbClr val="D7C9D3"/>
    <a:srgbClr val="303030"/>
    <a:srgbClr val="5E2750"/>
    <a:srgbClr val="DCDCDC"/>
    <a:srgbClr val="F6F6F4"/>
    <a:srgbClr val="ACC9DF"/>
    <a:srgbClr val="ECB4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2DE6B8-E4B4-4ED5-B46A-7D6F07996B54}" v="10" dt="2022-01-18T15:19:19.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81891" autoAdjust="0"/>
  </p:normalViewPr>
  <p:slideViewPr>
    <p:cSldViewPr snapToGrid="0">
      <p:cViewPr varScale="1">
        <p:scale>
          <a:sx n="77" d="100"/>
          <a:sy n="77" d="100"/>
        </p:scale>
        <p:origin x="1306" y="67"/>
      </p:cViewPr>
      <p:guideLst>
        <p:guide orient="horz" pos="1190"/>
        <p:guide pos="2880"/>
        <p:guide orient="horz" pos="2582"/>
        <p:guide orient="horz" pos="31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28"/>
    </p:cViewPr>
  </p:sorterViewPr>
  <p:notesViewPr>
    <p:cSldViewPr snapToGrid="0">
      <p:cViewPr varScale="1">
        <p:scale>
          <a:sx n="95" d="100"/>
          <a:sy n="95" d="100"/>
        </p:scale>
        <p:origin x="35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Cournoyer" userId="ff40da78-28c8-4866-a102-0b33d84ed0fb" providerId="ADAL" clId="{BD2DE6B8-E4B4-4ED5-B46A-7D6F07996B54}"/>
    <pc:docChg chg="undo redo custSel modSld">
      <pc:chgData name="Brian Cournoyer" userId="ff40da78-28c8-4866-a102-0b33d84ed0fb" providerId="ADAL" clId="{BD2DE6B8-E4B4-4ED5-B46A-7D6F07996B54}" dt="2022-01-19T16:18:23.421" v="171" actId="20577"/>
      <pc:docMkLst>
        <pc:docMk/>
      </pc:docMkLst>
      <pc:sldChg chg="modSp mod">
        <pc:chgData name="Brian Cournoyer" userId="ff40da78-28c8-4866-a102-0b33d84ed0fb" providerId="ADAL" clId="{BD2DE6B8-E4B4-4ED5-B46A-7D6F07996B54}" dt="2022-01-18T15:06:58.412" v="2" actId="207"/>
        <pc:sldMkLst>
          <pc:docMk/>
          <pc:sldMk cId="1590599911" sldId="285"/>
        </pc:sldMkLst>
        <pc:spChg chg="mod">
          <ac:chgData name="Brian Cournoyer" userId="ff40da78-28c8-4866-a102-0b33d84ed0fb" providerId="ADAL" clId="{BD2DE6B8-E4B4-4ED5-B46A-7D6F07996B54}" dt="2022-01-18T15:06:58.412" v="2" actId="207"/>
          <ac:spMkLst>
            <pc:docMk/>
            <pc:sldMk cId="1590599911" sldId="285"/>
            <ac:spMk id="11" creationId="{0BC77252-F866-4995-A6E7-B3640D1F164B}"/>
          </ac:spMkLst>
        </pc:spChg>
        <pc:spChg chg="mod">
          <ac:chgData name="Brian Cournoyer" userId="ff40da78-28c8-4866-a102-0b33d84ed0fb" providerId="ADAL" clId="{BD2DE6B8-E4B4-4ED5-B46A-7D6F07996B54}" dt="2022-01-18T15:06:58.412" v="2" actId="207"/>
          <ac:spMkLst>
            <pc:docMk/>
            <pc:sldMk cId="1590599911" sldId="285"/>
            <ac:spMk id="15" creationId="{69BCA7BD-453F-407A-8D17-365ABF55CD59}"/>
          </ac:spMkLst>
        </pc:spChg>
      </pc:sldChg>
      <pc:sldChg chg="modSp mod">
        <pc:chgData name="Brian Cournoyer" userId="ff40da78-28c8-4866-a102-0b33d84ed0fb" providerId="ADAL" clId="{BD2DE6B8-E4B4-4ED5-B46A-7D6F07996B54}" dt="2022-01-18T15:15:32.304" v="137" actId="207"/>
        <pc:sldMkLst>
          <pc:docMk/>
          <pc:sldMk cId="127932263" sldId="288"/>
        </pc:sldMkLst>
        <pc:spChg chg="mod">
          <ac:chgData name="Brian Cournoyer" userId="ff40da78-28c8-4866-a102-0b33d84ed0fb" providerId="ADAL" clId="{BD2DE6B8-E4B4-4ED5-B46A-7D6F07996B54}" dt="2022-01-18T15:15:32.304" v="137" actId="207"/>
          <ac:spMkLst>
            <pc:docMk/>
            <pc:sldMk cId="127932263" sldId="288"/>
            <ac:spMk id="4" creationId="{9B99713A-2271-6E41-B857-731184DE2AED}"/>
          </ac:spMkLst>
        </pc:spChg>
        <pc:spChg chg="mod">
          <ac:chgData name="Brian Cournoyer" userId="ff40da78-28c8-4866-a102-0b33d84ed0fb" providerId="ADAL" clId="{BD2DE6B8-E4B4-4ED5-B46A-7D6F07996B54}" dt="2022-01-18T15:15:32.304" v="137" actId="207"/>
          <ac:spMkLst>
            <pc:docMk/>
            <pc:sldMk cId="127932263" sldId="288"/>
            <ac:spMk id="6" creationId="{AF587696-0799-43C4-B4CC-6D44F61FA3D2}"/>
          </ac:spMkLst>
        </pc:spChg>
        <pc:spChg chg="mod">
          <ac:chgData name="Brian Cournoyer" userId="ff40da78-28c8-4866-a102-0b33d84ed0fb" providerId="ADAL" clId="{BD2DE6B8-E4B4-4ED5-B46A-7D6F07996B54}" dt="2022-01-18T15:15:32.304" v="137" actId="207"/>
          <ac:spMkLst>
            <pc:docMk/>
            <pc:sldMk cId="127932263" sldId="288"/>
            <ac:spMk id="14" creationId="{056228C4-67DC-CB4E-86E3-6CC7FDB8AE03}"/>
          </ac:spMkLst>
        </pc:spChg>
        <pc:spChg chg="mod">
          <ac:chgData name="Brian Cournoyer" userId="ff40da78-28c8-4866-a102-0b33d84ed0fb" providerId="ADAL" clId="{BD2DE6B8-E4B4-4ED5-B46A-7D6F07996B54}" dt="2022-01-18T15:15:32.304" v="137" actId="207"/>
          <ac:spMkLst>
            <pc:docMk/>
            <pc:sldMk cId="127932263" sldId="288"/>
            <ac:spMk id="34" creationId="{F52374E2-3994-4936-9FD6-C2433B7B4280}"/>
          </ac:spMkLst>
        </pc:spChg>
        <pc:spChg chg="mod">
          <ac:chgData name="Brian Cournoyer" userId="ff40da78-28c8-4866-a102-0b33d84ed0fb" providerId="ADAL" clId="{BD2DE6B8-E4B4-4ED5-B46A-7D6F07996B54}" dt="2022-01-18T15:15:32.304" v="137" actId="207"/>
          <ac:spMkLst>
            <pc:docMk/>
            <pc:sldMk cId="127932263" sldId="288"/>
            <ac:spMk id="35" creationId="{8BF73935-3E4A-4B0B-86F5-B76A29E613AF}"/>
          </ac:spMkLst>
        </pc:spChg>
        <pc:spChg chg="mod">
          <ac:chgData name="Brian Cournoyer" userId="ff40da78-28c8-4866-a102-0b33d84ed0fb" providerId="ADAL" clId="{BD2DE6B8-E4B4-4ED5-B46A-7D6F07996B54}" dt="2022-01-18T15:15:32.304" v="137" actId="207"/>
          <ac:spMkLst>
            <pc:docMk/>
            <pc:sldMk cId="127932263" sldId="288"/>
            <ac:spMk id="36" creationId="{44250D0A-E12D-4E36-AD2E-9C2011A6AB5B}"/>
          </ac:spMkLst>
        </pc:spChg>
        <pc:spChg chg="mod">
          <ac:chgData name="Brian Cournoyer" userId="ff40da78-28c8-4866-a102-0b33d84ed0fb" providerId="ADAL" clId="{BD2DE6B8-E4B4-4ED5-B46A-7D6F07996B54}" dt="2022-01-18T15:15:32.304" v="137" actId="207"/>
          <ac:spMkLst>
            <pc:docMk/>
            <pc:sldMk cId="127932263" sldId="288"/>
            <ac:spMk id="37" creationId="{A5059394-AA8B-4421-AE5C-BD2525F43B74}"/>
          </ac:spMkLst>
        </pc:spChg>
      </pc:sldChg>
      <pc:sldChg chg="modSp mod">
        <pc:chgData name="Brian Cournoyer" userId="ff40da78-28c8-4866-a102-0b33d84ed0fb" providerId="ADAL" clId="{BD2DE6B8-E4B4-4ED5-B46A-7D6F07996B54}" dt="2022-01-18T15:16:03.027" v="142" actId="207"/>
        <pc:sldMkLst>
          <pc:docMk/>
          <pc:sldMk cId="1957634682" sldId="303"/>
        </pc:sldMkLst>
        <pc:spChg chg="mod">
          <ac:chgData name="Brian Cournoyer" userId="ff40da78-28c8-4866-a102-0b33d84ed0fb" providerId="ADAL" clId="{BD2DE6B8-E4B4-4ED5-B46A-7D6F07996B54}" dt="2022-01-18T15:16:03.027" v="142" actId="207"/>
          <ac:spMkLst>
            <pc:docMk/>
            <pc:sldMk cId="1957634682" sldId="303"/>
            <ac:spMk id="9" creationId="{6C3EA66D-F470-0542-A715-598A99C101B0}"/>
          </ac:spMkLst>
        </pc:spChg>
      </pc:sldChg>
      <pc:sldChg chg="modSp mod">
        <pc:chgData name="Brian Cournoyer" userId="ff40da78-28c8-4866-a102-0b33d84ed0fb" providerId="ADAL" clId="{BD2DE6B8-E4B4-4ED5-B46A-7D6F07996B54}" dt="2022-01-18T15:10:39.573" v="19" actId="207"/>
        <pc:sldMkLst>
          <pc:docMk/>
          <pc:sldMk cId="2199543191" sldId="304"/>
        </pc:sldMkLst>
        <pc:spChg chg="mod">
          <ac:chgData name="Brian Cournoyer" userId="ff40da78-28c8-4866-a102-0b33d84ed0fb" providerId="ADAL" clId="{BD2DE6B8-E4B4-4ED5-B46A-7D6F07996B54}" dt="2022-01-18T15:10:39.573" v="19" actId="207"/>
          <ac:spMkLst>
            <pc:docMk/>
            <pc:sldMk cId="2199543191" sldId="304"/>
            <ac:spMk id="11" creationId="{46F866C0-3FCA-4447-9D98-95DA970E8256}"/>
          </ac:spMkLst>
        </pc:spChg>
        <pc:spChg chg="mod">
          <ac:chgData name="Brian Cournoyer" userId="ff40da78-28c8-4866-a102-0b33d84ed0fb" providerId="ADAL" clId="{BD2DE6B8-E4B4-4ED5-B46A-7D6F07996B54}" dt="2022-01-18T15:10:39.573" v="19" actId="207"/>
          <ac:spMkLst>
            <pc:docMk/>
            <pc:sldMk cId="2199543191" sldId="304"/>
            <ac:spMk id="12" creationId="{5FD5351F-9595-EF4F-9698-939097CA11C7}"/>
          </ac:spMkLst>
        </pc:spChg>
      </pc:sldChg>
      <pc:sldChg chg="modSp mod">
        <pc:chgData name="Brian Cournoyer" userId="ff40da78-28c8-4866-a102-0b33d84ed0fb" providerId="ADAL" clId="{BD2DE6B8-E4B4-4ED5-B46A-7D6F07996B54}" dt="2022-01-18T15:15:45.352" v="139" actId="207"/>
        <pc:sldMkLst>
          <pc:docMk/>
          <pc:sldMk cId="1841376502" sldId="317"/>
        </pc:sldMkLst>
        <pc:spChg chg="mod">
          <ac:chgData name="Brian Cournoyer" userId="ff40da78-28c8-4866-a102-0b33d84ed0fb" providerId="ADAL" clId="{BD2DE6B8-E4B4-4ED5-B46A-7D6F07996B54}" dt="2022-01-18T15:15:45.352" v="139" actId="207"/>
          <ac:spMkLst>
            <pc:docMk/>
            <pc:sldMk cId="1841376502" sldId="317"/>
            <ac:spMk id="3" creationId="{05E7E49A-54E0-EE4A-8D49-63C5F9072C95}"/>
          </ac:spMkLst>
        </pc:spChg>
        <pc:spChg chg="mod">
          <ac:chgData name="Brian Cournoyer" userId="ff40da78-28c8-4866-a102-0b33d84ed0fb" providerId="ADAL" clId="{BD2DE6B8-E4B4-4ED5-B46A-7D6F07996B54}" dt="2022-01-18T15:15:45.352" v="139" actId="207"/>
          <ac:spMkLst>
            <pc:docMk/>
            <pc:sldMk cId="1841376502" sldId="317"/>
            <ac:spMk id="10" creationId="{DDE939F7-688F-B244-97AA-7F7953E5221E}"/>
          </ac:spMkLst>
        </pc:spChg>
        <pc:spChg chg="mod">
          <ac:chgData name="Brian Cournoyer" userId="ff40da78-28c8-4866-a102-0b33d84ed0fb" providerId="ADAL" clId="{BD2DE6B8-E4B4-4ED5-B46A-7D6F07996B54}" dt="2022-01-18T15:15:45.352" v="139" actId="207"/>
          <ac:spMkLst>
            <pc:docMk/>
            <pc:sldMk cId="1841376502" sldId="317"/>
            <ac:spMk id="13" creationId="{5AD1FAF2-7B8D-3D47-A74F-5A0B41A95EBA}"/>
          </ac:spMkLst>
        </pc:spChg>
        <pc:spChg chg="mod">
          <ac:chgData name="Brian Cournoyer" userId="ff40da78-28c8-4866-a102-0b33d84ed0fb" providerId="ADAL" clId="{BD2DE6B8-E4B4-4ED5-B46A-7D6F07996B54}" dt="2022-01-18T15:15:45.352" v="139" actId="207"/>
          <ac:spMkLst>
            <pc:docMk/>
            <pc:sldMk cId="1841376502" sldId="317"/>
            <ac:spMk id="14" creationId="{BF096FD3-F4DA-A441-8F07-13D3292D3F37}"/>
          </ac:spMkLst>
        </pc:spChg>
        <pc:spChg chg="mod">
          <ac:chgData name="Brian Cournoyer" userId="ff40da78-28c8-4866-a102-0b33d84ed0fb" providerId="ADAL" clId="{BD2DE6B8-E4B4-4ED5-B46A-7D6F07996B54}" dt="2022-01-18T15:15:45.352" v="139" actId="207"/>
          <ac:spMkLst>
            <pc:docMk/>
            <pc:sldMk cId="1841376502" sldId="317"/>
            <ac:spMk id="24" creationId="{9BC10899-7AE0-3848-876E-4835DE2A68FF}"/>
          </ac:spMkLst>
        </pc:spChg>
        <pc:spChg chg="mod">
          <ac:chgData name="Brian Cournoyer" userId="ff40da78-28c8-4866-a102-0b33d84ed0fb" providerId="ADAL" clId="{BD2DE6B8-E4B4-4ED5-B46A-7D6F07996B54}" dt="2022-01-18T15:15:45.352" v="139" actId="207"/>
          <ac:spMkLst>
            <pc:docMk/>
            <pc:sldMk cId="1841376502" sldId="317"/>
            <ac:spMk id="26" creationId="{54ED474F-0C51-ED47-AA5F-3B65CAD7790D}"/>
          </ac:spMkLst>
        </pc:spChg>
      </pc:sldChg>
      <pc:sldChg chg="modSp mod">
        <pc:chgData name="Brian Cournoyer" userId="ff40da78-28c8-4866-a102-0b33d84ed0fb" providerId="ADAL" clId="{BD2DE6B8-E4B4-4ED5-B46A-7D6F07996B54}" dt="2022-01-18T15:08:59.525" v="14" actId="207"/>
        <pc:sldMkLst>
          <pc:docMk/>
          <pc:sldMk cId="1016766420" sldId="329"/>
        </pc:sldMkLst>
        <pc:spChg chg="mod">
          <ac:chgData name="Brian Cournoyer" userId="ff40da78-28c8-4866-a102-0b33d84ed0fb" providerId="ADAL" clId="{BD2DE6B8-E4B4-4ED5-B46A-7D6F07996B54}" dt="2022-01-18T15:08:59.525" v="14" actId="207"/>
          <ac:spMkLst>
            <pc:docMk/>
            <pc:sldMk cId="1016766420" sldId="329"/>
            <ac:spMk id="4" creationId="{FDC9AC5E-5BBC-46B3-8244-6E5E706DDAA2}"/>
          </ac:spMkLst>
        </pc:spChg>
        <pc:spChg chg="mod">
          <ac:chgData name="Brian Cournoyer" userId="ff40da78-28c8-4866-a102-0b33d84ed0fb" providerId="ADAL" clId="{BD2DE6B8-E4B4-4ED5-B46A-7D6F07996B54}" dt="2022-01-18T15:08:59.525" v="14" actId="207"/>
          <ac:spMkLst>
            <pc:docMk/>
            <pc:sldMk cId="1016766420" sldId="329"/>
            <ac:spMk id="5" creationId="{922B40BA-71A9-418F-BA25-48BE8FDCF12B}"/>
          </ac:spMkLst>
        </pc:spChg>
        <pc:spChg chg="mod">
          <ac:chgData name="Brian Cournoyer" userId="ff40da78-28c8-4866-a102-0b33d84ed0fb" providerId="ADAL" clId="{BD2DE6B8-E4B4-4ED5-B46A-7D6F07996B54}" dt="2022-01-18T15:08:59.525" v="14" actId="207"/>
          <ac:spMkLst>
            <pc:docMk/>
            <pc:sldMk cId="1016766420" sldId="329"/>
            <ac:spMk id="10" creationId="{DE285076-F650-4942-B5EA-2DE194C206C0}"/>
          </ac:spMkLst>
        </pc:spChg>
        <pc:spChg chg="mod">
          <ac:chgData name="Brian Cournoyer" userId="ff40da78-28c8-4866-a102-0b33d84ed0fb" providerId="ADAL" clId="{BD2DE6B8-E4B4-4ED5-B46A-7D6F07996B54}" dt="2022-01-18T15:08:59.525" v="14" actId="207"/>
          <ac:spMkLst>
            <pc:docMk/>
            <pc:sldMk cId="1016766420" sldId="329"/>
            <ac:spMk id="15" creationId="{59AC0C05-8F00-ED41-9184-F867965E1EFF}"/>
          </ac:spMkLst>
        </pc:spChg>
        <pc:spChg chg="mod">
          <ac:chgData name="Brian Cournoyer" userId="ff40da78-28c8-4866-a102-0b33d84ed0fb" providerId="ADAL" clId="{BD2DE6B8-E4B4-4ED5-B46A-7D6F07996B54}" dt="2022-01-18T15:08:59.525" v="14" actId="207"/>
          <ac:spMkLst>
            <pc:docMk/>
            <pc:sldMk cId="1016766420" sldId="329"/>
            <ac:spMk id="23" creationId="{E5E3E2F8-90B7-AA4D-B014-626518CDD315}"/>
          </ac:spMkLst>
        </pc:spChg>
        <pc:spChg chg="mod">
          <ac:chgData name="Brian Cournoyer" userId="ff40da78-28c8-4866-a102-0b33d84ed0fb" providerId="ADAL" clId="{BD2DE6B8-E4B4-4ED5-B46A-7D6F07996B54}" dt="2022-01-18T15:08:59.525" v="14" actId="207"/>
          <ac:spMkLst>
            <pc:docMk/>
            <pc:sldMk cId="1016766420" sldId="329"/>
            <ac:spMk id="24" creationId="{4C241564-06A3-6D43-B947-3D80FFB52350}"/>
          </ac:spMkLst>
        </pc:spChg>
        <pc:spChg chg="mod">
          <ac:chgData name="Brian Cournoyer" userId="ff40da78-28c8-4866-a102-0b33d84ed0fb" providerId="ADAL" clId="{BD2DE6B8-E4B4-4ED5-B46A-7D6F07996B54}" dt="2022-01-18T15:08:59.525" v="14" actId="207"/>
          <ac:spMkLst>
            <pc:docMk/>
            <pc:sldMk cId="1016766420" sldId="329"/>
            <ac:spMk id="25" creationId="{5F94CC29-F711-E042-AD28-5BBB005F6988}"/>
          </ac:spMkLst>
        </pc:spChg>
        <pc:spChg chg="mod">
          <ac:chgData name="Brian Cournoyer" userId="ff40da78-28c8-4866-a102-0b33d84ed0fb" providerId="ADAL" clId="{BD2DE6B8-E4B4-4ED5-B46A-7D6F07996B54}" dt="2022-01-18T15:08:59.525" v="14" actId="207"/>
          <ac:spMkLst>
            <pc:docMk/>
            <pc:sldMk cId="1016766420" sldId="329"/>
            <ac:spMk id="26" creationId="{B0513D67-6F82-9A4F-BC5F-7A28388F03F0}"/>
          </ac:spMkLst>
        </pc:spChg>
        <pc:spChg chg="mod">
          <ac:chgData name="Brian Cournoyer" userId="ff40da78-28c8-4866-a102-0b33d84ed0fb" providerId="ADAL" clId="{BD2DE6B8-E4B4-4ED5-B46A-7D6F07996B54}" dt="2022-01-18T15:08:59.525" v="14" actId="207"/>
          <ac:spMkLst>
            <pc:docMk/>
            <pc:sldMk cId="1016766420" sldId="329"/>
            <ac:spMk id="27" creationId="{153EA168-5E8F-A84D-AEB3-5F8B70FE93B9}"/>
          </ac:spMkLst>
        </pc:spChg>
        <pc:spChg chg="mod">
          <ac:chgData name="Brian Cournoyer" userId="ff40da78-28c8-4866-a102-0b33d84ed0fb" providerId="ADAL" clId="{BD2DE6B8-E4B4-4ED5-B46A-7D6F07996B54}" dt="2022-01-18T15:08:59.525" v="14" actId="207"/>
          <ac:spMkLst>
            <pc:docMk/>
            <pc:sldMk cId="1016766420" sldId="329"/>
            <ac:spMk id="28" creationId="{26EACFB6-D76B-9748-9AAA-D48E473FF001}"/>
          </ac:spMkLst>
        </pc:spChg>
        <pc:spChg chg="mod">
          <ac:chgData name="Brian Cournoyer" userId="ff40da78-28c8-4866-a102-0b33d84ed0fb" providerId="ADAL" clId="{BD2DE6B8-E4B4-4ED5-B46A-7D6F07996B54}" dt="2022-01-18T15:08:59.525" v="14" actId="207"/>
          <ac:spMkLst>
            <pc:docMk/>
            <pc:sldMk cId="1016766420" sldId="329"/>
            <ac:spMk id="29" creationId="{48737E66-94D8-E941-BD8F-BFCB5A8FF4BB}"/>
          </ac:spMkLst>
        </pc:spChg>
        <pc:spChg chg="mod">
          <ac:chgData name="Brian Cournoyer" userId="ff40da78-28c8-4866-a102-0b33d84ed0fb" providerId="ADAL" clId="{BD2DE6B8-E4B4-4ED5-B46A-7D6F07996B54}" dt="2022-01-18T15:08:59.525" v="14" actId="207"/>
          <ac:spMkLst>
            <pc:docMk/>
            <pc:sldMk cId="1016766420" sldId="329"/>
            <ac:spMk id="30" creationId="{A0C01089-1D4F-AB4B-95CB-C4CF47DB504E}"/>
          </ac:spMkLst>
        </pc:spChg>
        <pc:spChg chg="mod">
          <ac:chgData name="Brian Cournoyer" userId="ff40da78-28c8-4866-a102-0b33d84ed0fb" providerId="ADAL" clId="{BD2DE6B8-E4B4-4ED5-B46A-7D6F07996B54}" dt="2022-01-18T15:08:59.525" v="14" actId="207"/>
          <ac:spMkLst>
            <pc:docMk/>
            <pc:sldMk cId="1016766420" sldId="329"/>
            <ac:spMk id="33" creationId="{C0AEACC9-C926-9144-80FD-092818F13608}"/>
          </ac:spMkLst>
        </pc:spChg>
        <pc:spChg chg="mod">
          <ac:chgData name="Brian Cournoyer" userId="ff40da78-28c8-4866-a102-0b33d84ed0fb" providerId="ADAL" clId="{BD2DE6B8-E4B4-4ED5-B46A-7D6F07996B54}" dt="2022-01-18T15:08:59.525" v="14" actId="207"/>
          <ac:spMkLst>
            <pc:docMk/>
            <pc:sldMk cId="1016766420" sldId="329"/>
            <ac:spMk id="34" creationId="{9EF1FBD9-7268-B546-8AB9-0466C9C5777A}"/>
          </ac:spMkLst>
        </pc:spChg>
        <pc:spChg chg="mod">
          <ac:chgData name="Brian Cournoyer" userId="ff40da78-28c8-4866-a102-0b33d84ed0fb" providerId="ADAL" clId="{BD2DE6B8-E4B4-4ED5-B46A-7D6F07996B54}" dt="2022-01-18T15:08:59.525" v="14" actId="207"/>
          <ac:spMkLst>
            <pc:docMk/>
            <pc:sldMk cId="1016766420" sldId="329"/>
            <ac:spMk id="37" creationId="{4ACD40F0-6DED-E540-A523-82E1A37C5856}"/>
          </ac:spMkLst>
        </pc:spChg>
        <pc:spChg chg="mod">
          <ac:chgData name="Brian Cournoyer" userId="ff40da78-28c8-4866-a102-0b33d84ed0fb" providerId="ADAL" clId="{BD2DE6B8-E4B4-4ED5-B46A-7D6F07996B54}" dt="2022-01-18T15:08:59.525" v="14" actId="207"/>
          <ac:spMkLst>
            <pc:docMk/>
            <pc:sldMk cId="1016766420" sldId="329"/>
            <ac:spMk id="38" creationId="{32620824-21B9-3B48-B4EF-57782EFCA925}"/>
          </ac:spMkLst>
        </pc:spChg>
        <pc:spChg chg="mod">
          <ac:chgData name="Brian Cournoyer" userId="ff40da78-28c8-4866-a102-0b33d84ed0fb" providerId="ADAL" clId="{BD2DE6B8-E4B4-4ED5-B46A-7D6F07996B54}" dt="2022-01-18T15:08:59.525" v="14" actId="207"/>
          <ac:spMkLst>
            <pc:docMk/>
            <pc:sldMk cId="1016766420" sldId="329"/>
            <ac:spMk id="39" creationId="{114F5203-786E-6D4A-9419-F5093A9AB37B}"/>
          </ac:spMkLst>
        </pc:spChg>
        <pc:spChg chg="mod">
          <ac:chgData name="Brian Cournoyer" userId="ff40da78-28c8-4866-a102-0b33d84ed0fb" providerId="ADAL" clId="{BD2DE6B8-E4B4-4ED5-B46A-7D6F07996B54}" dt="2022-01-18T15:08:59.525" v="14" actId="207"/>
          <ac:spMkLst>
            <pc:docMk/>
            <pc:sldMk cId="1016766420" sldId="329"/>
            <ac:spMk id="40" creationId="{383A2B75-F25F-6941-8E5D-A8C559A17C6D}"/>
          </ac:spMkLst>
        </pc:spChg>
        <pc:spChg chg="mod">
          <ac:chgData name="Brian Cournoyer" userId="ff40da78-28c8-4866-a102-0b33d84ed0fb" providerId="ADAL" clId="{BD2DE6B8-E4B4-4ED5-B46A-7D6F07996B54}" dt="2022-01-18T15:08:59.525" v="14" actId="207"/>
          <ac:spMkLst>
            <pc:docMk/>
            <pc:sldMk cId="1016766420" sldId="329"/>
            <ac:spMk id="41" creationId="{1DAC04B0-FC82-4C4A-B223-1207A262DA63}"/>
          </ac:spMkLst>
        </pc:spChg>
      </pc:sldChg>
      <pc:sldChg chg="modSp">
        <pc:chgData name="Brian Cournoyer" userId="ff40da78-28c8-4866-a102-0b33d84ed0fb" providerId="ADAL" clId="{BD2DE6B8-E4B4-4ED5-B46A-7D6F07996B54}" dt="2022-01-18T15:08:40.219" v="13" actId="207"/>
        <pc:sldMkLst>
          <pc:docMk/>
          <pc:sldMk cId="2619461548" sldId="330"/>
        </pc:sldMkLst>
        <pc:spChg chg="mod">
          <ac:chgData name="Brian Cournoyer" userId="ff40da78-28c8-4866-a102-0b33d84ed0fb" providerId="ADAL" clId="{BD2DE6B8-E4B4-4ED5-B46A-7D6F07996B54}" dt="2022-01-18T15:08:40.219" v="13" actId="207"/>
          <ac:spMkLst>
            <pc:docMk/>
            <pc:sldMk cId="2619461548" sldId="330"/>
            <ac:spMk id="4" creationId="{FDC9AC5E-5BBC-46B3-8244-6E5E706DDAA2}"/>
          </ac:spMkLst>
        </pc:spChg>
        <pc:spChg chg="mod">
          <ac:chgData name="Brian Cournoyer" userId="ff40da78-28c8-4866-a102-0b33d84ed0fb" providerId="ADAL" clId="{BD2DE6B8-E4B4-4ED5-B46A-7D6F07996B54}" dt="2022-01-18T15:08:40.219" v="13" actId="207"/>
          <ac:spMkLst>
            <pc:docMk/>
            <pc:sldMk cId="2619461548" sldId="330"/>
            <ac:spMk id="23" creationId="{542936C2-3D8A-4E47-8893-50FB630F4DB4}"/>
          </ac:spMkLst>
        </pc:spChg>
        <pc:spChg chg="mod">
          <ac:chgData name="Brian Cournoyer" userId="ff40da78-28c8-4866-a102-0b33d84ed0fb" providerId="ADAL" clId="{BD2DE6B8-E4B4-4ED5-B46A-7D6F07996B54}" dt="2022-01-18T15:08:40.219" v="13" actId="207"/>
          <ac:spMkLst>
            <pc:docMk/>
            <pc:sldMk cId="2619461548" sldId="330"/>
            <ac:spMk id="24" creationId="{07D1057E-5321-49E4-AF0B-D7BF779BB6A9}"/>
          </ac:spMkLst>
        </pc:spChg>
        <pc:spChg chg="mod">
          <ac:chgData name="Brian Cournoyer" userId="ff40da78-28c8-4866-a102-0b33d84ed0fb" providerId="ADAL" clId="{BD2DE6B8-E4B4-4ED5-B46A-7D6F07996B54}" dt="2022-01-18T15:08:40.219" v="13" actId="207"/>
          <ac:spMkLst>
            <pc:docMk/>
            <pc:sldMk cId="2619461548" sldId="330"/>
            <ac:spMk id="25" creationId="{9D3B0D08-E3FC-4A17-9C18-F53A8F70D82E}"/>
          </ac:spMkLst>
        </pc:spChg>
        <pc:spChg chg="mod">
          <ac:chgData name="Brian Cournoyer" userId="ff40da78-28c8-4866-a102-0b33d84ed0fb" providerId="ADAL" clId="{BD2DE6B8-E4B4-4ED5-B46A-7D6F07996B54}" dt="2022-01-18T15:08:40.219" v="13" actId="207"/>
          <ac:spMkLst>
            <pc:docMk/>
            <pc:sldMk cId="2619461548" sldId="330"/>
            <ac:spMk id="26" creationId="{F381D29A-60A5-4831-80D3-F5ED1C0D0673}"/>
          </ac:spMkLst>
        </pc:spChg>
        <pc:spChg chg="mod">
          <ac:chgData name="Brian Cournoyer" userId="ff40da78-28c8-4866-a102-0b33d84ed0fb" providerId="ADAL" clId="{BD2DE6B8-E4B4-4ED5-B46A-7D6F07996B54}" dt="2022-01-18T15:08:40.219" v="13" actId="207"/>
          <ac:spMkLst>
            <pc:docMk/>
            <pc:sldMk cId="2619461548" sldId="330"/>
            <ac:spMk id="28" creationId="{382B634F-8082-47C5-A6DA-0B73F8071C1E}"/>
          </ac:spMkLst>
        </pc:spChg>
        <pc:graphicFrameChg chg="mod">
          <ac:chgData name="Brian Cournoyer" userId="ff40da78-28c8-4866-a102-0b33d84ed0fb" providerId="ADAL" clId="{BD2DE6B8-E4B4-4ED5-B46A-7D6F07996B54}" dt="2022-01-18T15:08:40.219" v="13" actId="207"/>
          <ac:graphicFrameMkLst>
            <pc:docMk/>
            <pc:sldMk cId="2619461548" sldId="330"/>
            <ac:graphicFrameMk id="22" creationId="{0276E2B9-C042-4A8C-9BF1-4621F08489A5}"/>
          </ac:graphicFrameMkLst>
        </pc:graphicFrameChg>
      </pc:sldChg>
      <pc:sldChg chg="modSp mod">
        <pc:chgData name="Brian Cournoyer" userId="ff40da78-28c8-4866-a102-0b33d84ed0fb" providerId="ADAL" clId="{BD2DE6B8-E4B4-4ED5-B46A-7D6F07996B54}" dt="2022-01-18T15:12:29.064" v="91" actId="207"/>
        <pc:sldMkLst>
          <pc:docMk/>
          <pc:sldMk cId="2551334827" sldId="333"/>
        </pc:sldMkLst>
        <pc:spChg chg="mod">
          <ac:chgData name="Brian Cournoyer" userId="ff40da78-28c8-4866-a102-0b33d84ed0fb" providerId="ADAL" clId="{BD2DE6B8-E4B4-4ED5-B46A-7D6F07996B54}" dt="2022-01-18T15:12:29.064" v="91" actId="207"/>
          <ac:spMkLst>
            <pc:docMk/>
            <pc:sldMk cId="2551334827" sldId="333"/>
            <ac:spMk id="17" creationId="{3CA89E09-4CB2-4038-88BE-91282CB93E1D}"/>
          </ac:spMkLst>
        </pc:spChg>
      </pc:sldChg>
      <pc:sldChg chg="modSp mod">
        <pc:chgData name="Brian Cournoyer" userId="ff40da78-28c8-4866-a102-0b33d84ed0fb" providerId="ADAL" clId="{BD2DE6B8-E4B4-4ED5-B46A-7D6F07996B54}" dt="2022-01-18T15:07:21.502" v="4" actId="207"/>
        <pc:sldMkLst>
          <pc:docMk/>
          <pc:sldMk cId="1750767870" sldId="368"/>
        </pc:sldMkLst>
        <pc:spChg chg="mod">
          <ac:chgData name="Brian Cournoyer" userId="ff40da78-28c8-4866-a102-0b33d84ed0fb" providerId="ADAL" clId="{BD2DE6B8-E4B4-4ED5-B46A-7D6F07996B54}" dt="2022-01-18T15:07:21.502" v="4" actId="207"/>
          <ac:spMkLst>
            <pc:docMk/>
            <pc:sldMk cId="1750767870" sldId="368"/>
            <ac:spMk id="5" creationId="{490FFF73-E343-4A97-8B98-ADB51F857BF4}"/>
          </ac:spMkLst>
        </pc:spChg>
        <pc:spChg chg="mod">
          <ac:chgData name="Brian Cournoyer" userId="ff40da78-28c8-4866-a102-0b33d84ed0fb" providerId="ADAL" clId="{BD2DE6B8-E4B4-4ED5-B46A-7D6F07996B54}" dt="2022-01-18T15:07:21.502" v="4" actId="207"/>
          <ac:spMkLst>
            <pc:docMk/>
            <pc:sldMk cId="1750767870" sldId="368"/>
            <ac:spMk id="11" creationId="{B4C51E50-1EFF-114C-A30B-2D3E610669E2}"/>
          </ac:spMkLst>
        </pc:spChg>
        <pc:spChg chg="mod">
          <ac:chgData name="Brian Cournoyer" userId="ff40da78-28c8-4866-a102-0b33d84ed0fb" providerId="ADAL" clId="{BD2DE6B8-E4B4-4ED5-B46A-7D6F07996B54}" dt="2022-01-18T15:07:21.502" v="4" actId="207"/>
          <ac:spMkLst>
            <pc:docMk/>
            <pc:sldMk cId="1750767870" sldId="368"/>
            <ac:spMk id="12" creationId="{30004D2E-118D-D249-ACA1-CFC169E2CDE4}"/>
          </ac:spMkLst>
        </pc:spChg>
        <pc:spChg chg="mod">
          <ac:chgData name="Brian Cournoyer" userId="ff40da78-28c8-4866-a102-0b33d84ed0fb" providerId="ADAL" clId="{BD2DE6B8-E4B4-4ED5-B46A-7D6F07996B54}" dt="2022-01-18T15:07:21.502" v="4" actId="207"/>
          <ac:spMkLst>
            <pc:docMk/>
            <pc:sldMk cId="1750767870" sldId="368"/>
            <ac:spMk id="13" creationId="{AD6BCA3C-4337-8C47-9671-EF342388CF96}"/>
          </ac:spMkLst>
        </pc:spChg>
      </pc:sldChg>
      <pc:sldChg chg="modSp mod">
        <pc:chgData name="Brian Cournoyer" userId="ff40da78-28c8-4866-a102-0b33d84ed0fb" providerId="ADAL" clId="{BD2DE6B8-E4B4-4ED5-B46A-7D6F07996B54}" dt="2022-01-18T15:09:10.521" v="15" actId="207"/>
        <pc:sldMkLst>
          <pc:docMk/>
          <pc:sldMk cId="1817648203" sldId="371"/>
        </pc:sldMkLst>
        <pc:spChg chg="mod">
          <ac:chgData name="Brian Cournoyer" userId="ff40da78-28c8-4866-a102-0b33d84ed0fb" providerId="ADAL" clId="{BD2DE6B8-E4B4-4ED5-B46A-7D6F07996B54}" dt="2022-01-18T15:09:10.521" v="15" actId="207"/>
          <ac:spMkLst>
            <pc:docMk/>
            <pc:sldMk cId="1817648203" sldId="371"/>
            <ac:spMk id="7" creationId="{B30D2891-85C4-4F49-9505-B856A59EC63A}"/>
          </ac:spMkLst>
        </pc:spChg>
      </pc:sldChg>
      <pc:sldChg chg="modSp">
        <pc:chgData name="Brian Cournoyer" userId="ff40da78-28c8-4866-a102-0b33d84ed0fb" providerId="ADAL" clId="{BD2DE6B8-E4B4-4ED5-B46A-7D6F07996B54}" dt="2022-01-18T15:09:36.737" v="17" actId="207"/>
        <pc:sldMkLst>
          <pc:docMk/>
          <pc:sldMk cId="1939138065" sldId="372"/>
        </pc:sldMkLst>
        <pc:spChg chg="mod">
          <ac:chgData name="Brian Cournoyer" userId="ff40da78-28c8-4866-a102-0b33d84ed0fb" providerId="ADAL" clId="{BD2DE6B8-E4B4-4ED5-B46A-7D6F07996B54}" dt="2022-01-18T15:09:36.737" v="17" actId="207"/>
          <ac:spMkLst>
            <pc:docMk/>
            <pc:sldMk cId="1939138065" sldId="372"/>
            <ac:spMk id="17" creationId="{DCE3D32E-056D-439F-B52C-A2903019FDF8}"/>
          </ac:spMkLst>
        </pc:spChg>
        <pc:spChg chg="mod">
          <ac:chgData name="Brian Cournoyer" userId="ff40da78-28c8-4866-a102-0b33d84ed0fb" providerId="ADAL" clId="{BD2DE6B8-E4B4-4ED5-B46A-7D6F07996B54}" dt="2022-01-18T15:09:36.737" v="17" actId="207"/>
          <ac:spMkLst>
            <pc:docMk/>
            <pc:sldMk cId="1939138065" sldId="372"/>
            <ac:spMk id="18" creationId="{26E173FB-912A-4308-B537-A0A2F2C564F1}"/>
          </ac:spMkLst>
        </pc:spChg>
        <pc:spChg chg="mod">
          <ac:chgData name="Brian Cournoyer" userId="ff40da78-28c8-4866-a102-0b33d84ed0fb" providerId="ADAL" clId="{BD2DE6B8-E4B4-4ED5-B46A-7D6F07996B54}" dt="2022-01-18T15:09:36.737" v="17" actId="207"/>
          <ac:spMkLst>
            <pc:docMk/>
            <pc:sldMk cId="1939138065" sldId="372"/>
            <ac:spMk id="19" creationId="{FE802A99-2B09-47FA-BD84-276C8F1FB5C5}"/>
          </ac:spMkLst>
        </pc:spChg>
      </pc:sldChg>
      <pc:sldChg chg="modSp mod">
        <pc:chgData name="Brian Cournoyer" userId="ff40da78-28c8-4866-a102-0b33d84ed0fb" providerId="ADAL" clId="{BD2DE6B8-E4B4-4ED5-B46A-7D6F07996B54}" dt="2022-01-18T15:14:36.473" v="129" actId="207"/>
        <pc:sldMkLst>
          <pc:docMk/>
          <pc:sldMk cId="2012971701" sldId="398"/>
        </pc:sldMkLst>
        <pc:spChg chg="mod">
          <ac:chgData name="Brian Cournoyer" userId="ff40da78-28c8-4866-a102-0b33d84ed0fb" providerId="ADAL" clId="{BD2DE6B8-E4B4-4ED5-B46A-7D6F07996B54}" dt="2022-01-18T15:14:36.473" v="129" actId="207"/>
          <ac:spMkLst>
            <pc:docMk/>
            <pc:sldMk cId="2012971701" sldId="398"/>
            <ac:spMk id="7" creationId="{816691C0-BB45-144C-9DB8-7BC9C88BA3DE}"/>
          </ac:spMkLst>
        </pc:spChg>
        <pc:spChg chg="mod">
          <ac:chgData name="Brian Cournoyer" userId="ff40da78-28c8-4866-a102-0b33d84ed0fb" providerId="ADAL" clId="{BD2DE6B8-E4B4-4ED5-B46A-7D6F07996B54}" dt="2022-01-18T15:14:36.473" v="129" actId="207"/>
          <ac:spMkLst>
            <pc:docMk/>
            <pc:sldMk cId="2012971701" sldId="398"/>
            <ac:spMk id="8" creationId="{DDB304A0-605C-1746-84D8-FCBAE6BF161E}"/>
          </ac:spMkLst>
        </pc:spChg>
        <pc:spChg chg="mod">
          <ac:chgData name="Brian Cournoyer" userId="ff40da78-28c8-4866-a102-0b33d84ed0fb" providerId="ADAL" clId="{BD2DE6B8-E4B4-4ED5-B46A-7D6F07996B54}" dt="2022-01-18T15:14:36.473" v="129" actId="207"/>
          <ac:spMkLst>
            <pc:docMk/>
            <pc:sldMk cId="2012971701" sldId="398"/>
            <ac:spMk id="15" creationId="{23765F1A-4BD0-47D8-B843-55F90D851BEC}"/>
          </ac:spMkLst>
        </pc:spChg>
      </pc:sldChg>
      <pc:sldChg chg="modSp mod">
        <pc:chgData name="Brian Cournoyer" userId="ff40da78-28c8-4866-a102-0b33d84ed0fb" providerId="ADAL" clId="{BD2DE6B8-E4B4-4ED5-B46A-7D6F07996B54}" dt="2022-01-18T15:15:57.149" v="141" actId="207"/>
        <pc:sldMkLst>
          <pc:docMk/>
          <pc:sldMk cId="3548919790" sldId="407"/>
        </pc:sldMkLst>
        <pc:spChg chg="mod">
          <ac:chgData name="Brian Cournoyer" userId="ff40da78-28c8-4866-a102-0b33d84ed0fb" providerId="ADAL" clId="{BD2DE6B8-E4B4-4ED5-B46A-7D6F07996B54}" dt="2022-01-18T15:15:57.149" v="141" actId="207"/>
          <ac:spMkLst>
            <pc:docMk/>
            <pc:sldMk cId="3548919790" sldId="407"/>
            <ac:spMk id="6" creationId="{3519135F-ED19-B04B-A7E0-CA182C54E8A8}"/>
          </ac:spMkLst>
        </pc:spChg>
        <pc:spChg chg="mod">
          <ac:chgData name="Brian Cournoyer" userId="ff40da78-28c8-4866-a102-0b33d84ed0fb" providerId="ADAL" clId="{BD2DE6B8-E4B4-4ED5-B46A-7D6F07996B54}" dt="2022-01-18T15:15:57.149" v="141" actId="207"/>
          <ac:spMkLst>
            <pc:docMk/>
            <pc:sldMk cId="3548919790" sldId="407"/>
            <ac:spMk id="8" creationId="{B33522ED-1C29-44BF-A1A5-805CAF518B59}"/>
          </ac:spMkLst>
        </pc:spChg>
      </pc:sldChg>
      <pc:sldChg chg="modSp mod">
        <pc:chgData name="Brian Cournoyer" userId="ff40da78-28c8-4866-a102-0b33d84ed0fb" providerId="ADAL" clId="{BD2DE6B8-E4B4-4ED5-B46A-7D6F07996B54}" dt="2022-01-18T15:06:45.790" v="0" actId="207"/>
        <pc:sldMkLst>
          <pc:docMk/>
          <pc:sldMk cId="89766581" sldId="411"/>
        </pc:sldMkLst>
        <pc:spChg chg="mod">
          <ac:chgData name="Brian Cournoyer" userId="ff40da78-28c8-4866-a102-0b33d84ed0fb" providerId="ADAL" clId="{BD2DE6B8-E4B4-4ED5-B46A-7D6F07996B54}" dt="2022-01-18T15:06:45.790" v="0" actId="207"/>
          <ac:spMkLst>
            <pc:docMk/>
            <pc:sldMk cId="89766581" sldId="411"/>
            <ac:spMk id="5" creationId="{D1FEFFDD-BF92-46BD-B9A0-97EDA1DD5AB2}"/>
          </ac:spMkLst>
        </pc:spChg>
        <pc:spChg chg="mod">
          <ac:chgData name="Brian Cournoyer" userId="ff40da78-28c8-4866-a102-0b33d84ed0fb" providerId="ADAL" clId="{BD2DE6B8-E4B4-4ED5-B46A-7D6F07996B54}" dt="2022-01-18T15:06:45.790" v="0" actId="207"/>
          <ac:spMkLst>
            <pc:docMk/>
            <pc:sldMk cId="89766581" sldId="411"/>
            <ac:spMk id="7" creationId="{19778568-C291-4843-B406-B66F6664D48B}"/>
          </ac:spMkLst>
        </pc:spChg>
      </pc:sldChg>
      <pc:sldChg chg="modSp mod">
        <pc:chgData name="Brian Cournoyer" userId="ff40da78-28c8-4866-a102-0b33d84ed0fb" providerId="ADAL" clId="{BD2DE6B8-E4B4-4ED5-B46A-7D6F07996B54}" dt="2022-01-18T15:12:22.835" v="90" actId="207"/>
        <pc:sldMkLst>
          <pc:docMk/>
          <pc:sldMk cId="3738423008" sldId="413"/>
        </pc:sldMkLst>
        <pc:spChg chg="mod">
          <ac:chgData name="Brian Cournoyer" userId="ff40da78-28c8-4866-a102-0b33d84ed0fb" providerId="ADAL" clId="{BD2DE6B8-E4B4-4ED5-B46A-7D6F07996B54}" dt="2022-01-18T15:12:22.835" v="90" actId="207"/>
          <ac:spMkLst>
            <pc:docMk/>
            <pc:sldMk cId="3738423008" sldId="413"/>
            <ac:spMk id="2" creationId="{9C98D38C-E0E9-8B4E-AF1E-7E06E41F8387}"/>
          </ac:spMkLst>
        </pc:spChg>
        <pc:spChg chg="mod">
          <ac:chgData name="Brian Cournoyer" userId="ff40da78-28c8-4866-a102-0b33d84ed0fb" providerId="ADAL" clId="{BD2DE6B8-E4B4-4ED5-B46A-7D6F07996B54}" dt="2022-01-18T15:12:22.835" v="90" actId="207"/>
          <ac:spMkLst>
            <pc:docMk/>
            <pc:sldMk cId="3738423008" sldId="413"/>
            <ac:spMk id="3" creationId="{00CDE2D0-0EB7-A343-BA9A-0754C397F31D}"/>
          </ac:spMkLst>
        </pc:spChg>
      </pc:sldChg>
      <pc:sldChg chg="modSp mod">
        <pc:chgData name="Brian Cournoyer" userId="ff40da78-28c8-4866-a102-0b33d84ed0fb" providerId="ADAL" clId="{BD2DE6B8-E4B4-4ED5-B46A-7D6F07996B54}" dt="2022-01-18T15:15:50.917" v="140" actId="207"/>
        <pc:sldMkLst>
          <pc:docMk/>
          <pc:sldMk cId="2100799776" sldId="416"/>
        </pc:sldMkLst>
        <pc:spChg chg="mod">
          <ac:chgData name="Brian Cournoyer" userId="ff40da78-28c8-4866-a102-0b33d84ed0fb" providerId="ADAL" clId="{BD2DE6B8-E4B4-4ED5-B46A-7D6F07996B54}" dt="2022-01-18T15:15:50.917" v="140" actId="207"/>
          <ac:spMkLst>
            <pc:docMk/>
            <pc:sldMk cId="2100799776" sldId="416"/>
            <ac:spMk id="8" creationId="{72B7856D-FE00-4058-B633-7415F3200CFF}"/>
          </ac:spMkLst>
        </pc:spChg>
        <pc:spChg chg="mod">
          <ac:chgData name="Brian Cournoyer" userId="ff40da78-28c8-4866-a102-0b33d84ed0fb" providerId="ADAL" clId="{BD2DE6B8-E4B4-4ED5-B46A-7D6F07996B54}" dt="2022-01-18T15:15:50.917" v="140" actId="207"/>
          <ac:spMkLst>
            <pc:docMk/>
            <pc:sldMk cId="2100799776" sldId="416"/>
            <ac:spMk id="9" creationId="{CA280356-B601-0846-85E9-7C23EB523FBA}"/>
          </ac:spMkLst>
        </pc:spChg>
      </pc:sldChg>
      <pc:sldChg chg="modSp mod">
        <pc:chgData name="Brian Cournoyer" userId="ff40da78-28c8-4866-a102-0b33d84ed0fb" providerId="ADAL" clId="{BD2DE6B8-E4B4-4ED5-B46A-7D6F07996B54}" dt="2022-01-18T15:15:24.588" v="136" actId="207"/>
        <pc:sldMkLst>
          <pc:docMk/>
          <pc:sldMk cId="573220515" sldId="430"/>
        </pc:sldMkLst>
        <pc:spChg chg="mod">
          <ac:chgData name="Brian Cournoyer" userId="ff40da78-28c8-4866-a102-0b33d84ed0fb" providerId="ADAL" clId="{BD2DE6B8-E4B4-4ED5-B46A-7D6F07996B54}" dt="2022-01-18T15:15:24.588" v="136" actId="207"/>
          <ac:spMkLst>
            <pc:docMk/>
            <pc:sldMk cId="573220515" sldId="430"/>
            <ac:spMk id="3" creationId="{13293BE2-B897-0D47-B739-B3A4A176A7A9}"/>
          </ac:spMkLst>
        </pc:spChg>
        <pc:spChg chg="mod">
          <ac:chgData name="Brian Cournoyer" userId="ff40da78-28c8-4866-a102-0b33d84ed0fb" providerId="ADAL" clId="{BD2DE6B8-E4B4-4ED5-B46A-7D6F07996B54}" dt="2022-01-18T15:15:24.588" v="136" actId="207"/>
          <ac:spMkLst>
            <pc:docMk/>
            <pc:sldMk cId="573220515" sldId="430"/>
            <ac:spMk id="24" creationId="{3106365D-5DCA-48AB-A141-F9BBA1B3E3B5}"/>
          </ac:spMkLst>
        </pc:spChg>
      </pc:sldChg>
      <pc:sldChg chg="modSp mod">
        <pc:chgData name="Brian Cournoyer" userId="ff40da78-28c8-4866-a102-0b33d84ed0fb" providerId="ADAL" clId="{BD2DE6B8-E4B4-4ED5-B46A-7D6F07996B54}" dt="2022-01-18T15:19:23.249" v="155" actId="1076"/>
        <pc:sldMkLst>
          <pc:docMk/>
          <pc:sldMk cId="9501471" sldId="431"/>
        </pc:sldMkLst>
        <pc:spChg chg="mod">
          <ac:chgData name="Brian Cournoyer" userId="ff40da78-28c8-4866-a102-0b33d84ed0fb" providerId="ADAL" clId="{BD2DE6B8-E4B4-4ED5-B46A-7D6F07996B54}" dt="2022-01-18T15:16:08.745" v="143" actId="207"/>
          <ac:spMkLst>
            <pc:docMk/>
            <pc:sldMk cId="9501471" sldId="431"/>
            <ac:spMk id="2" creationId="{B61FAF79-A55F-984E-9DE9-A55E2592AD6D}"/>
          </ac:spMkLst>
        </pc:spChg>
        <pc:spChg chg="mod">
          <ac:chgData name="Brian Cournoyer" userId="ff40da78-28c8-4866-a102-0b33d84ed0fb" providerId="ADAL" clId="{BD2DE6B8-E4B4-4ED5-B46A-7D6F07996B54}" dt="2022-01-18T15:19:23.249" v="155" actId="1076"/>
          <ac:spMkLst>
            <pc:docMk/>
            <pc:sldMk cId="9501471" sldId="431"/>
            <ac:spMk id="3" creationId="{E37D2EEB-75D6-493D-A851-516A1C4D1F5A}"/>
          </ac:spMkLst>
        </pc:spChg>
      </pc:sldChg>
      <pc:sldChg chg="modSp mod">
        <pc:chgData name="Brian Cournoyer" userId="ff40da78-28c8-4866-a102-0b33d84ed0fb" providerId="ADAL" clId="{BD2DE6B8-E4B4-4ED5-B46A-7D6F07996B54}" dt="2022-01-18T15:09:42.587" v="18" actId="207"/>
        <pc:sldMkLst>
          <pc:docMk/>
          <pc:sldMk cId="2098341449" sldId="432"/>
        </pc:sldMkLst>
        <pc:spChg chg="mod">
          <ac:chgData name="Brian Cournoyer" userId="ff40da78-28c8-4866-a102-0b33d84ed0fb" providerId="ADAL" clId="{BD2DE6B8-E4B4-4ED5-B46A-7D6F07996B54}" dt="2022-01-18T15:09:42.587" v="18" actId="207"/>
          <ac:spMkLst>
            <pc:docMk/>
            <pc:sldMk cId="2098341449" sldId="432"/>
            <ac:spMk id="5" creationId="{C2E87E60-15D5-4F81-A437-226A2FA570BA}"/>
          </ac:spMkLst>
        </pc:spChg>
        <pc:spChg chg="mod">
          <ac:chgData name="Brian Cournoyer" userId="ff40da78-28c8-4866-a102-0b33d84ed0fb" providerId="ADAL" clId="{BD2DE6B8-E4B4-4ED5-B46A-7D6F07996B54}" dt="2022-01-18T15:09:42.587" v="18" actId="207"/>
          <ac:spMkLst>
            <pc:docMk/>
            <pc:sldMk cId="2098341449" sldId="432"/>
            <ac:spMk id="7" creationId="{4E147110-74BC-44D8-9697-5A2C6121FD9B}"/>
          </ac:spMkLst>
        </pc:spChg>
      </pc:sldChg>
      <pc:sldChg chg="modSp mod">
        <pc:chgData name="Brian Cournoyer" userId="ff40da78-28c8-4866-a102-0b33d84ed0fb" providerId="ADAL" clId="{BD2DE6B8-E4B4-4ED5-B46A-7D6F07996B54}" dt="2022-01-18T15:14:30.336" v="128" actId="207"/>
        <pc:sldMkLst>
          <pc:docMk/>
          <pc:sldMk cId="3529056761" sldId="434"/>
        </pc:sldMkLst>
        <pc:spChg chg="mod">
          <ac:chgData name="Brian Cournoyer" userId="ff40da78-28c8-4866-a102-0b33d84ed0fb" providerId="ADAL" clId="{BD2DE6B8-E4B4-4ED5-B46A-7D6F07996B54}" dt="2022-01-18T15:14:30.336" v="128" actId="207"/>
          <ac:spMkLst>
            <pc:docMk/>
            <pc:sldMk cId="3529056761" sldId="434"/>
            <ac:spMk id="2" creationId="{9C98D38C-E0E9-8B4E-AF1E-7E06E41F8387}"/>
          </ac:spMkLst>
        </pc:spChg>
        <pc:spChg chg="mod">
          <ac:chgData name="Brian Cournoyer" userId="ff40da78-28c8-4866-a102-0b33d84ed0fb" providerId="ADAL" clId="{BD2DE6B8-E4B4-4ED5-B46A-7D6F07996B54}" dt="2022-01-18T15:14:30.336" v="128" actId="207"/>
          <ac:spMkLst>
            <pc:docMk/>
            <pc:sldMk cId="3529056761" sldId="434"/>
            <ac:spMk id="3" creationId="{00CDE2D0-0EB7-A343-BA9A-0754C397F31D}"/>
          </ac:spMkLst>
        </pc:spChg>
      </pc:sldChg>
      <pc:sldChg chg="addSp delSp modSp mod">
        <pc:chgData name="Brian Cournoyer" userId="ff40da78-28c8-4866-a102-0b33d84ed0fb" providerId="ADAL" clId="{BD2DE6B8-E4B4-4ED5-B46A-7D6F07996B54}" dt="2022-01-18T15:19:20.480" v="153" actId="20577"/>
        <pc:sldMkLst>
          <pc:docMk/>
          <pc:sldMk cId="2750255606" sldId="437"/>
        </pc:sldMkLst>
        <pc:spChg chg="mod">
          <ac:chgData name="Brian Cournoyer" userId="ff40da78-28c8-4866-a102-0b33d84ed0fb" providerId="ADAL" clId="{BD2DE6B8-E4B4-4ED5-B46A-7D6F07996B54}" dt="2022-01-18T15:19:20.480" v="153" actId="20577"/>
          <ac:spMkLst>
            <pc:docMk/>
            <pc:sldMk cId="2750255606" sldId="437"/>
            <ac:spMk id="5" creationId="{9F39FEC9-CA30-4648-9349-8784A41F7637}"/>
          </ac:spMkLst>
        </pc:spChg>
        <pc:picChg chg="add del mod">
          <ac:chgData name="Brian Cournoyer" userId="ff40da78-28c8-4866-a102-0b33d84ed0fb" providerId="ADAL" clId="{BD2DE6B8-E4B4-4ED5-B46A-7D6F07996B54}" dt="2022-01-18T15:19:19.992" v="151"/>
          <ac:picMkLst>
            <pc:docMk/>
            <pc:sldMk cId="2750255606" sldId="437"/>
            <ac:picMk id="6" creationId="{D082BE4D-E1D3-4E89-ACDB-133E987FBE12}"/>
          </ac:picMkLst>
        </pc:picChg>
      </pc:sldChg>
      <pc:sldChg chg="modSp mod">
        <pc:chgData name="Brian Cournoyer" userId="ff40da78-28c8-4866-a102-0b33d84ed0fb" providerId="ADAL" clId="{BD2DE6B8-E4B4-4ED5-B46A-7D6F07996B54}" dt="2022-01-18T15:06:51.582" v="1" actId="207"/>
        <pc:sldMkLst>
          <pc:docMk/>
          <pc:sldMk cId="3740084850" sldId="438"/>
        </pc:sldMkLst>
        <pc:spChg chg="mod">
          <ac:chgData name="Brian Cournoyer" userId="ff40da78-28c8-4866-a102-0b33d84ed0fb" providerId="ADAL" clId="{BD2DE6B8-E4B4-4ED5-B46A-7D6F07996B54}" dt="2022-01-18T15:06:51.582" v="1" actId="207"/>
          <ac:spMkLst>
            <pc:docMk/>
            <pc:sldMk cId="3740084850" sldId="438"/>
            <ac:spMk id="4" creationId="{00000000-0000-0000-0000-000000000000}"/>
          </ac:spMkLst>
        </pc:spChg>
      </pc:sldChg>
      <pc:sldChg chg="modSp mod">
        <pc:chgData name="Brian Cournoyer" userId="ff40da78-28c8-4866-a102-0b33d84ed0fb" providerId="ADAL" clId="{BD2DE6B8-E4B4-4ED5-B46A-7D6F07996B54}" dt="2022-01-18T15:12:35.790" v="92" actId="207"/>
        <pc:sldMkLst>
          <pc:docMk/>
          <pc:sldMk cId="3784167574" sldId="439"/>
        </pc:sldMkLst>
        <pc:spChg chg="mod">
          <ac:chgData name="Brian Cournoyer" userId="ff40da78-28c8-4866-a102-0b33d84ed0fb" providerId="ADAL" clId="{BD2DE6B8-E4B4-4ED5-B46A-7D6F07996B54}" dt="2022-01-18T15:12:35.790" v="92" actId="207"/>
          <ac:spMkLst>
            <pc:docMk/>
            <pc:sldMk cId="3784167574" sldId="439"/>
            <ac:spMk id="10" creationId="{8B449E94-8320-4021-8DCD-331F056573C4}"/>
          </ac:spMkLst>
        </pc:spChg>
        <pc:spChg chg="mod">
          <ac:chgData name="Brian Cournoyer" userId="ff40da78-28c8-4866-a102-0b33d84ed0fb" providerId="ADAL" clId="{BD2DE6B8-E4B4-4ED5-B46A-7D6F07996B54}" dt="2022-01-18T15:12:35.790" v="92" actId="207"/>
          <ac:spMkLst>
            <pc:docMk/>
            <pc:sldMk cId="3784167574" sldId="439"/>
            <ac:spMk id="17" creationId="{3CA89E09-4CB2-4038-88BE-91282CB93E1D}"/>
          </ac:spMkLst>
        </pc:spChg>
      </pc:sldChg>
      <pc:sldChg chg="modSp">
        <pc:chgData name="Brian Cournoyer" userId="ff40da78-28c8-4866-a102-0b33d84ed0fb" providerId="ADAL" clId="{BD2DE6B8-E4B4-4ED5-B46A-7D6F07996B54}" dt="2022-01-18T15:09:25.260" v="16" actId="207"/>
        <pc:sldMkLst>
          <pc:docMk/>
          <pc:sldMk cId="3195172007" sldId="441"/>
        </pc:sldMkLst>
        <pc:spChg chg="mod">
          <ac:chgData name="Brian Cournoyer" userId="ff40da78-28c8-4866-a102-0b33d84ed0fb" providerId="ADAL" clId="{BD2DE6B8-E4B4-4ED5-B46A-7D6F07996B54}" dt="2022-01-18T15:09:25.260" v="16" actId="207"/>
          <ac:spMkLst>
            <pc:docMk/>
            <pc:sldMk cId="3195172007" sldId="441"/>
            <ac:spMk id="34" creationId="{2BED2E59-2731-47B7-9DC9-3F50CE77C351}"/>
          </ac:spMkLst>
        </pc:spChg>
        <pc:spChg chg="mod">
          <ac:chgData name="Brian Cournoyer" userId="ff40da78-28c8-4866-a102-0b33d84ed0fb" providerId="ADAL" clId="{BD2DE6B8-E4B4-4ED5-B46A-7D6F07996B54}" dt="2022-01-18T15:09:25.260" v="16" actId="207"/>
          <ac:spMkLst>
            <pc:docMk/>
            <pc:sldMk cId="3195172007" sldId="441"/>
            <ac:spMk id="35" creationId="{D83BB2C4-3C59-4C91-8AD9-0FAAA4F574EF}"/>
          </ac:spMkLst>
        </pc:spChg>
        <pc:spChg chg="mod">
          <ac:chgData name="Brian Cournoyer" userId="ff40da78-28c8-4866-a102-0b33d84ed0fb" providerId="ADAL" clId="{BD2DE6B8-E4B4-4ED5-B46A-7D6F07996B54}" dt="2022-01-18T15:09:25.260" v="16" actId="207"/>
          <ac:spMkLst>
            <pc:docMk/>
            <pc:sldMk cId="3195172007" sldId="441"/>
            <ac:spMk id="36" creationId="{38C10192-DC43-4915-8382-6232B429EF33}"/>
          </ac:spMkLst>
        </pc:spChg>
        <pc:spChg chg="mod">
          <ac:chgData name="Brian Cournoyer" userId="ff40da78-28c8-4866-a102-0b33d84ed0fb" providerId="ADAL" clId="{BD2DE6B8-E4B4-4ED5-B46A-7D6F07996B54}" dt="2022-01-18T15:09:25.260" v="16" actId="207"/>
          <ac:spMkLst>
            <pc:docMk/>
            <pc:sldMk cId="3195172007" sldId="441"/>
            <ac:spMk id="37" creationId="{BE9757CF-420A-40A6-A570-ECA2A3FAE7DB}"/>
          </ac:spMkLst>
        </pc:spChg>
        <pc:spChg chg="mod">
          <ac:chgData name="Brian Cournoyer" userId="ff40da78-28c8-4866-a102-0b33d84ed0fb" providerId="ADAL" clId="{BD2DE6B8-E4B4-4ED5-B46A-7D6F07996B54}" dt="2022-01-18T15:09:25.260" v="16" actId="207"/>
          <ac:spMkLst>
            <pc:docMk/>
            <pc:sldMk cId="3195172007" sldId="441"/>
            <ac:spMk id="38" creationId="{A9B5F965-3EDE-4FD6-BC15-909CC1EAE529}"/>
          </ac:spMkLst>
        </pc:spChg>
      </pc:sldChg>
      <pc:sldChg chg="modSp mod">
        <pc:chgData name="Brian Cournoyer" userId="ff40da78-28c8-4866-a102-0b33d84ed0fb" providerId="ADAL" clId="{BD2DE6B8-E4B4-4ED5-B46A-7D6F07996B54}" dt="2022-01-18T15:11:53.976" v="86" actId="207"/>
        <pc:sldMkLst>
          <pc:docMk/>
          <pc:sldMk cId="1708789147" sldId="443"/>
        </pc:sldMkLst>
        <pc:spChg chg="mod">
          <ac:chgData name="Brian Cournoyer" userId="ff40da78-28c8-4866-a102-0b33d84ed0fb" providerId="ADAL" clId="{BD2DE6B8-E4B4-4ED5-B46A-7D6F07996B54}" dt="2022-01-18T15:11:31.042" v="70" actId="1036"/>
          <ac:spMkLst>
            <pc:docMk/>
            <pc:sldMk cId="1708789147" sldId="443"/>
            <ac:spMk id="61" creationId="{FC0E8DCF-46A2-4251-8958-AEAB4EEA8493}"/>
          </ac:spMkLst>
        </pc:spChg>
        <pc:spChg chg="mod">
          <ac:chgData name="Brian Cournoyer" userId="ff40da78-28c8-4866-a102-0b33d84ed0fb" providerId="ADAL" clId="{BD2DE6B8-E4B4-4ED5-B46A-7D6F07996B54}" dt="2022-01-18T15:11:53.976" v="86" actId="207"/>
          <ac:spMkLst>
            <pc:docMk/>
            <pc:sldMk cId="1708789147" sldId="443"/>
            <ac:spMk id="64" creationId="{73D8F84F-287C-4052-A214-AAE4351109E4}"/>
          </ac:spMkLst>
        </pc:spChg>
        <pc:spChg chg="mod">
          <ac:chgData name="Brian Cournoyer" userId="ff40da78-28c8-4866-a102-0b33d84ed0fb" providerId="ADAL" clId="{BD2DE6B8-E4B4-4ED5-B46A-7D6F07996B54}" dt="2022-01-18T15:11:44.118" v="83" actId="1036"/>
          <ac:spMkLst>
            <pc:docMk/>
            <pc:sldMk cId="1708789147" sldId="443"/>
            <ac:spMk id="78" creationId="{CA0157C0-B01E-4835-968C-07F8D1596975}"/>
          </ac:spMkLst>
        </pc:spChg>
        <pc:picChg chg="mod">
          <ac:chgData name="Brian Cournoyer" userId="ff40da78-28c8-4866-a102-0b33d84ed0fb" providerId="ADAL" clId="{BD2DE6B8-E4B4-4ED5-B46A-7D6F07996B54}" dt="2022-01-18T15:11:31.042" v="70" actId="1036"/>
          <ac:picMkLst>
            <pc:docMk/>
            <pc:sldMk cId="1708789147" sldId="443"/>
            <ac:picMk id="4" creationId="{C0AB5DFE-05BD-482C-9EA6-909D3F8B836F}"/>
          </ac:picMkLst>
        </pc:picChg>
        <pc:picChg chg="mod">
          <ac:chgData name="Brian Cournoyer" userId="ff40da78-28c8-4866-a102-0b33d84ed0fb" providerId="ADAL" clId="{BD2DE6B8-E4B4-4ED5-B46A-7D6F07996B54}" dt="2022-01-18T15:11:31.042" v="70" actId="1036"/>
          <ac:picMkLst>
            <pc:docMk/>
            <pc:sldMk cId="1708789147" sldId="443"/>
            <ac:picMk id="7" creationId="{2E1C4471-AEC9-4E5E-AFE2-11255F5B0B61}"/>
          </ac:picMkLst>
        </pc:picChg>
        <pc:picChg chg="mod">
          <ac:chgData name="Brian Cournoyer" userId="ff40da78-28c8-4866-a102-0b33d84ed0fb" providerId="ADAL" clId="{BD2DE6B8-E4B4-4ED5-B46A-7D6F07996B54}" dt="2022-01-18T15:11:39.531" v="81" actId="1036"/>
          <ac:picMkLst>
            <pc:docMk/>
            <pc:sldMk cId="1708789147" sldId="443"/>
            <ac:picMk id="38" creationId="{24460BA4-3340-4695-970C-AD874B690797}"/>
          </ac:picMkLst>
        </pc:picChg>
        <pc:picChg chg="mod">
          <ac:chgData name="Brian Cournoyer" userId="ff40da78-28c8-4866-a102-0b33d84ed0fb" providerId="ADAL" clId="{BD2DE6B8-E4B4-4ED5-B46A-7D6F07996B54}" dt="2022-01-18T15:11:35.307" v="74" actId="1035"/>
          <ac:picMkLst>
            <pc:docMk/>
            <pc:sldMk cId="1708789147" sldId="443"/>
            <ac:picMk id="39" creationId="{D4D0E56C-A4D9-420B-BBF6-4757F555DD39}"/>
          </ac:picMkLst>
        </pc:picChg>
        <pc:picChg chg="mod">
          <ac:chgData name="Brian Cournoyer" userId="ff40da78-28c8-4866-a102-0b33d84ed0fb" providerId="ADAL" clId="{BD2DE6B8-E4B4-4ED5-B46A-7D6F07996B54}" dt="2022-01-18T15:11:44.118" v="83" actId="1036"/>
          <ac:picMkLst>
            <pc:docMk/>
            <pc:sldMk cId="1708789147" sldId="443"/>
            <ac:picMk id="40" creationId="{CFED1FA8-079E-4DB3-9873-6D73E5FDEE19}"/>
          </ac:picMkLst>
        </pc:picChg>
        <pc:picChg chg="mod">
          <ac:chgData name="Brian Cournoyer" userId="ff40da78-28c8-4866-a102-0b33d84ed0fb" providerId="ADAL" clId="{BD2DE6B8-E4B4-4ED5-B46A-7D6F07996B54}" dt="2022-01-18T15:11:35.307" v="74" actId="1035"/>
          <ac:picMkLst>
            <pc:docMk/>
            <pc:sldMk cId="1708789147" sldId="443"/>
            <ac:picMk id="41" creationId="{8FADE0B6-98E7-451F-92CD-E6995B04AF73}"/>
          </ac:picMkLst>
        </pc:picChg>
        <pc:picChg chg="mod">
          <ac:chgData name="Brian Cournoyer" userId="ff40da78-28c8-4866-a102-0b33d84ed0fb" providerId="ADAL" clId="{BD2DE6B8-E4B4-4ED5-B46A-7D6F07996B54}" dt="2022-01-18T15:11:31.042" v="70" actId="1036"/>
          <ac:picMkLst>
            <pc:docMk/>
            <pc:sldMk cId="1708789147" sldId="443"/>
            <ac:picMk id="65" creationId="{92E00253-D658-4D72-A1C0-51A051EC4CD5}"/>
          </ac:picMkLst>
        </pc:picChg>
        <pc:picChg chg="mod">
          <ac:chgData name="Brian Cournoyer" userId="ff40da78-28c8-4866-a102-0b33d84ed0fb" providerId="ADAL" clId="{BD2DE6B8-E4B4-4ED5-B46A-7D6F07996B54}" dt="2022-01-18T15:11:31.042" v="70" actId="1036"/>
          <ac:picMkLst>
            <pc:docMk/>
            <pc:sldMk cId="1708789147" sldId="443"/>
            <ac:picMk id="66" creationId="{97A04B68-EB17-4EFD-8DA0-A1AF3381F4E2}"/>
          </ac:picMkLst>
        </pc:picChg>
        <pc:picChg chg="mod">
          <ac:chgData name="Brian Cournoyer" userId="ff40da78-28c8-4866-a102-0b33d84ed0fb" providerId="ADAL" clId="{BD2DE6B8-E4B4-4ED5-B46A-7D6F07996B54}" dt="2022-01-18T15:11:31.042" v="70" actId="1036"/>
          <ac:picMkLst>
            <pc:docMk/>
            <pc:sldMk cId="1708789147" sldId="443"/>
            <ac:picMk id="67" creationId="{71663306-F7ED-4A92-8FDA-CFDDD84588FE}"/>
          </ac:picMkLst>
        </pc:picChg>
        <pc:picChg chg="mod">
          <ac:chgData name="Brian Cournoyer" userId="ff40da78-28c8-4866-a102-0b33d84ed0fb" providerId="ADAL" clId="{BD2DE6B8-E4B4-4ED5-B46A-7D6F07996B54}" dt="2022-01-18T15:11:35.307" v="74" actId="1035"/>
          <ac:picMkLst>
            <pc:docMk/>
            <pc:sldMk cId="1708789147" sldId="443"/>
            <ac:picMk id="73" creationId="{7FF709D5-59E8-437C-B5B3-F975BFEC8252}"/>
          </ac:picMkLst>
        </pc:picChg>
        <pc:picChg chg="mod">
          <ac:chgData name="Brian Cournoyer" userId="ff40da78-28c8-4866-a102-0b33d84ed0fb" providerId="ADAL" clId="{BD2DE6B8-E4B4-4ED5-B46A-7D6F07996B54}" dt="2022-01-18T15:11:39.531" v="81" actId="1036"/>
          <ac:picMkLst>
            <pc:docMk/>
            <pc:sldMk cId="1708789147" sldId="443"/>
            <ac:picMk id="74" creationId="{A9466111-1B2D-4D71-8CC7-B57AE0F7822B}"/>
          </ac:picMkLst>
        </pc:picChg>
        <pc:picChg chg="mod">
          <ac:chgData name="Brian Cournoyer" userId="ff40da78-28c8-4866-a102-0b33d84ed0fb" providerId="ADAL" clId="{BD2DE6B8-E4B4-4ED5-B46A-7D6F07996B54}" dt="2022-01-18T15:11:44.118" v="83" actId="1036"/>
          <ac:picMkLst>
            <pc:docMk/>
            <pc:sldMk cId="1708789147" sldId="443"/>
            <ac:picMk id="75" creationId="{3C175942-A691-480E-A07A-871839457169}"/>
          </ac:picMkLst>
        </pc:picChg>
        <pc:picChg chg="mod">
          <ac:chgData name="Brian Cournoyer" userId="ff40da78-28c8-4866-a102-0b33d84ed0fb" providerId="ADAL" clId="{BD2DE6B8-E4B4-4ED5-B46A-7D6F07996B54}" dt="2022-01-18T15:11:47.948" v="85" actId="1035"/>
          <ac:picMkLst>
            <pc:docMk/>
            <pc:sldMk cId="1708789147" sldId="443"/>
            <ac:picMk id="76" creationId="{D295C6FE-1013-4A3E-8B55-D7306964D0A6}"/>
          </ac:picMkLst>
        </pc:picChg>
        <pc:picChg chg="mod">
          <ac:chgData name="Brian Cournoyer" userId="ff40da78-28c8-4866-a102-0b33d84ed0fb" providerId="ADAL" clId="{BD2DE6B8-E4B4-4ED5-B46A-7D6F07996B54}" dt="2022-01-18T15:11:35.307" v="74" actId="1035"/>
          <ac:picMkLst>
            <pc:docMk/>
            <pc:sldMk cId="1708789147" sldId="443"/>
            <ac:picMk id="80" creationId="{23821D50-B1EE-4299-87A4-E77ED1D2C522}"/>
          </ac:picMkLst>
        </pc:picChg>
        <pc:picChg chg="mod">
          <ac:chgData name="Brian Cournoyer" userId="ff40da78-28c8-4866-a102-0b33d84ed0fb" providerId="ADAL" clId="{BD2DE6B8-E4B4-4ED5-B46A-7D6F07996B54}" dt="2022-01-18T15:11:44.118" v="83" actId="1036"/>
          <ac:picMkLst>
            <pc:docMk/>
            <pc:sldMk cId="1708789147" sldId="443"/>
            <ac:picMk id="81" creationId="{DC406FA1-4F72-4BC5-99CB-3B692B9AFECC}"/>
          </ac:picMkLst>
        </pc:picChg>
        <pc:picChg chg="mod">
          <ac:chgData name="Brian Cournoyer" userId="ff40da78-28c8-4866-a102-0b33d84ed0fb" providerId="ADAL" clId="{BD2DE6B8-E4B4-4ED5-B46A-7D6F07996B54}" dt="2022-01-18T15:11:47.948" v="85" actId="1035"/>
          <ac:picMkLst>
            <pc:docMk/>
            <pc:sldMk cId="1708789147" sldId="443"/>
            <ac:picMk id="82" creationId="{458DF6CD-9B7C-4BFF-9806-8AA1257A1E71}"/>
          </ac:picMkLst>
        </pc:picChg>
        <pc:picChg chg="mod">
          <ac:chgData name="Brian Cournoyer" userId="ff40da78-28c8-4866-a102-0b33d84ed0fb" providerId="ADAL" clId="{BD2DE6B8-E4B4-4ED5-B46A-7D6F07996B54}" dt="2022-01-18T15:11:39.531" v="81" actId="1036"/>
          <ac:picMkLst>
            <pc:docMk/>
            <pc:sldMk cId="1708789147" sldId="443"/>
            <ac:picMk id="84" creationId="{84B101A1-BD59-4BC3-91E3-FA478C0BE2C2}"/>
          </ac:picMkLst>
        </pc:picChg>
        <pc:picChg chg="mod">
          <ac:chgData name="Brian Cournoyer" userId="ff40da78-28c8-4866-a102-0b33d84ed0fb" providerId="ADAL" clId="{BD2DE6B8-E4B4-4ED5-B46A-7D6F07996B54}" dt="2022-01-18T15:11:35.307" v="74" actId="1035"/>
          <ac:picMkLst>
            <pc:docMk/>
            <pc:sldMk cId="1708789147" sldId="443"/>
            <ac:picMk id="85" creationId="{99703228-80DD-40EE-BF88-40D6DF613013}"/>
          </ac:picMkLst>
        </pc:picChg>
        <pc:picChg chg="mod">
          <ac:chgData name="Brian Cournoyer" userId="ff40da78-28c8-4866-a102-0b33d84ed0fb" providerId="ADAL" clId="{BD2DE6B8-E4B4-4ED5-B46A-7D6F07996B54}" dt="2022-01-18T15:11:44.118" v="83" actId="1036"/>
          <ac:picMkLst>
            <pc:docMk/>
            <pc:sldMk cId="1708789147" sldId="443"/>
            <ac:picMk id="87" creationId="{633B3E60-F598-4633-BD47-619B10C1714E}"/>
          </ac:picMkLst>
        </pc:picChg>
        <pc:picChg chg="mod">
          <ac:chgData name="Brian Cournoyer" userId="ff40da78-28c8-4866-a102-0b33d84ed0fb" providerId="ADAL" clId="{BD2DE6B8-E4B4-4ED5-B46A-7D6F07996B54}" dt="2022-01-18T15:11:47.948" v="85" actId="1035"/>
          <ac:picMkLst>
            <pc:docMk/>
            <pc:sldMk cId="1708789147" sldId="443"/>
            <ac:picMk id="89" creationId="{94B24C39-6E20-4C39-B2A1-257323354ADC}"/>
          </ac:picMkLst>
        </pc:picChg>
        <pc:picChg chg="mod">
          <ac:chgData name="Brian Cournoyer" userId="ff40da78-28c8-4866-a102-0b33d84ed0fb" providerId="ADAL" clId="{BD2DE6B8-E4B4-4ED5-B46A-7D6F07996B54}" dt="2022-01-18T15:11:39.531" v="81" actId="1036"/>
          <ac:picMkLst>
            <pc:docMk/>
            <pc:sldMk cId="1708789147" sldId="443"/>
            <ac:picMk id="92" creationId="{1B641AD8-3044-4083-B4B6-7755FCF64EEB}"/>
          </ac:picMkLst>
        </pc:picChg>
        <pc:picChg chg="mod">
          <ac:chgData name="Brian Cournoyer" userId="ff40da78-28c8-4866-a102-0b33d84ed0fb" providerId="ADAL" clId="{BD2DE6B8-E4B4-4ED5-B46A-7D6F07996B54}" dt="2022-01-18T15:11:47.948" v="85" actId="1035"/>
          <ac:picMkLst>
            <pc:docMk/>
            <pc:sldMk cId="1708789147" sldId="443"/>
            <ac:picMk id="94" creationId="{CB225BE7-E9B5-41D0-AF01-E3F96C9C7508}"/>
          </ac:picMkLst>
        </pc:picChg>
        <pc:picChg chg="mod">
          <ac:chgData name="Brian Cournoyer" userId="ff40da78-28c8-4866-a102-0b33d84ed0fb" providerId="ADAL" clId="{BD2DE6B8-E4B4-4ED5-B46A-7D6F07996B54}" dt="2022-01-18T15:11:39.531" v="81" actId="1036"/>
          <ac:picMkLst>
            <pc:docMk/>
            <pc:sldMk cId="1708789147" sldId="443"/>
            <ac:picMk id="97" creationId="{44B12C3A-0827-4807-8223-3A0CC13EA541}"/>
          </ac:picMkLst>
        </pc:picChg>
        <pc:picChg chg="mod">
          <ac:chgData name="Brian Cournoyer" userId="ff40da78-28c8-4866-a102-0b33d84ed0fb" providerId="ADAL" clId="{BD2DE6B8-E4B4-4ED5-B46A-7D6F07996B54}" dt="2022-01-18T15:11:44.118" v="83" actId="1036"/>
          <ac:picMkLst>
            <pc:docMk/>
            <pc:sldMk cId="1708789147" sldId="443"/>
            <ac:picMk id="98" creationId="{31708BCF-4C80-4515-91EC-19D1BF7A0B4F}"/>
          </ac:picMkLst>
        </pc:picChg>
        <pc:picChg chg="mod">
          <ac:chgData name="Brian Cournoyer" userId="ff40da78-28c8-4866-a102-0b33d84ed0fb" providerId="ADAL" clId="{BD2DE6B8-E4B4-4ED5-B46A-7D6F07996B54}" dt="2022-01-18T15:11:47.948" v="85" actId="1035"/>
          <ac:picMkLst>
            <pc:docMk/>
            <pc:sldMk cId="1708789147" sldId="443"/>
            <ac:picMk id="99" creationId="{3E4A609A-D543-4A99-A2C3-28ED76DCB000}"/>
          </ac:picMkLst>
        </pc:picChg>
      </pc:sldChg>
      <pc:sldChg chg="modSp">
        <pc:chgData name="Brian Cournoyer" userId="ff40da78-28c8-4866-a102-0b33d84ed0fb" providerId="ADAL" clId="{BD2DE6B8-E4B4-4ED5-B46A-7D6F07996B54}" dt="2022-01-18T15:15:38.982" v="138" actId="207"/>
        <pc:sldMkLst>
          <pc:docMk/>
          <pc:sldMk cId="414785637" sldId="444"/>
        </pc:sldMkLst>
        <pc:spChg chg="mod">
          <ac:chgData name="Brian Cournoyer" userId="ff40da78-28c8-4866-a102-0b33d84ed0fb" providerId="ADAL" clId="{BD2DE6B8-E4B4-4ED5-B46A-7D6F07996B54}" dt="2022-01-18T15:15:38.982" v="138" actId="207"/>
          <ac:spMkLst>
            <pc:docMk/>
            <pc:sldMk cId="414785637" sldId="444"/>
            <ac:spMk id="17" creationId="{DCE3D32E-056D-439F-B52C-A2903019FDF8}"/>
          </ac:spMkLst>
        </pc:spChg>
        <pc:spChg chg="mod">
          <ac:chgData name="Brian Cournoyer" userId="ff40da78-28c8-4866-a102-0b33d84ed0fb" providerId="ADAL" clId="{BD2DE6B8-E4B4-4ED5-B46A-7D6F07996B54}" dt="2022-01-18T15:15:38.982" v="138" actId="207"/>
          <ac:spMkLst>
            <pc:docMk/>
            <pc:sldMk cId="414785637" sldId="444"/>
            <ac:spMk id="18" creationId="{26E173FB-912A-4308-B537-A0A2F2C564F1}"/>
          </ac:spMkLst>
        </pc:spChg>
        <pc:spChg chg="mod">
          <ac:chgData name="Brian Cournoyer" userId="ff40da78-28c8-4866-a102-0b33d84ed0fb" providerId="ADAL" clId="{BD2DE6B8-E4B4-4ED5-B46A-7D6F07996B54}" dt="2022-01-18T15:15:38.982" v="138" actId="207"/>
          <ac:spMkLst>
            <pc:docMk/>
            <pc:sldMk cId="414785637" sldId="444"/>
            <ac:spMk id="19" creationId="{FE802A99-2B09-47FA-BD84-276C8F1FB5C5}"/>
          </ac:spMkLst>
        </pc:spChg>
      </pc:sldChg>
      <pc:sldChg chg="modSp">
        <pc:chgData name="Brian Cournoyer" userId="ff40da78-28c8-4866-a102-0b33d84ed0fb" providerId="ADAL" clId="{BD2DE6B8-E4B4-4ED5-B46A-7D6F07996B54}" dt="2022-01-18T15:07:12.933" v="3" actId="207"/>
        <pc:sldMkLst>
          <pc:docMk/>
          <pc:sldMk cId="508547957" sldId="445"/>
        </pc:sldMkLst>
        <pc:spChg chg="mod">
          <ac:chgData name="Brian Cournoyer" userId="ff40da78-28c8-4866-a102-0b33d84ed0fb" providerId="ADAL" clId="{BD2DE6B8-E4B4-4ED5-B46A-7D6F07996B54}" dt="2022-01-18T15:07:12.933" v="3" actId="207"/>
          <ac:spMkLst>
            <pc:docMk/>
            <pc:sldMk cId="508547957" sldId="445"/>
            <ac:spMk id="2" creationId="{C0B94AD0-DEEC-40BC-8286-1501BA9260AD}"/>
          </ac:spMkLst>
        </pc:spChg>
        <pc:spChg chg="mod">
          <ac:chgData name="Brian Cournoyer" userId="ff40da78-28c8-4866-a102-0b33d84ed0fb" providerId="ADAL" clId="{BD2DE6B8-E4B4-4ED5-B46A-7D6F07996B54}" dt="2022-01-18T15:07:12.933" v="3" actId="207"/>
          <ac:spMkLst>
            <pc:docMk/>
            <pc:sldMk cId="508547957" sldId="445"/>
            <ac:spMk id="33" creationId="{85C6AC75-58F2-4DC4-9780-85C4D6201911}"/>
          </ac:spMkLst>
        </pc:spChg>
        <pc:graphicFrameChg chg="mod">
          <ac:chgData name="Brian Cournoyer" userId="ff40da78-28c8-4866-a102-0b33d84ed0fb" providerId="ADAL" clId="{BD2DE6B8-E4B4-4ED5-B46A-7D6F07996B54}" dt="2022-01-18T15:07:12.933" v="3" actId="207"/>
          <ac:graphicFrameMkLst>
            <pc:docMk/>
            <pc:sldMk cId="508547957" sldId="445"/>
            <ac:graphicFrameMk id="9" creationId="{F5B621E5-17E4-4843-81E5-EF95E4B0F33E}"/>
          </ac:graphicFrameMkLst>
        </pc:graphicFrameChg>
      </pc:sldChg>
      <pc:sldChg chg="addSp delSp modSp mod">
        <pc:chgData name="Brian Cournoyer" userId="ff40da78-28c8-4866-a102-0b33d84ed0fb" providerId="ADAL" clId="{BD2DE6B8-E4B4-4ED5-B46A-7D6F07996B54}" dt="2022-01-18T15:07:50.101" v="7" actId="207"/>
        <pc:sldMkLst>
          <pc:docMk/>
          <pc:sldMk cId="2690789946" sldId="446"/>
        </pc:sldMkLst>
        <pc:spChg chg="mod">
          <ac:chgData name="Brian Cournoyer" userId="ff40da78-28c8-4866-a102-0b33d84ed0fb" providerId="ADAL" clId="{BD2DE6B8-E4B4-4ED5-B46A-7D6F07996B54}" dt="2022-01-18T15:07:50.101" v="7" actId="207"/>
          <ac:spMkLst>
            <pc:docMk/>
            <pc:sldMk cId="2690789946" sldId="446"/>
            <ac:spMk id="2" creationId="{C0B94AD0-DEEC-40BC-8286-1501BA9260AD}"/>
          </ac:spMkLst>
        </pc:spChg>
        <pc:spChg chg="mod">
          <ac:chgData name="Brian Cournoyer" userId="ff40da78-28c8-4866-a102-0b33d84ed0fb" providerId="ADAL" clId="{BD2DE6B8-E4B4-4ED5-B46A-7D6F07996B54}" dt="2022-01-18T15:07:50.101" v="7" actId="207"/>
          <ac:spMkLst>
            <pc:docMk/>
            <pc:sldMk cId="2690789946" sldId="446"/>
            <ac:spMk id="31" creationId="{82A08830-716C-4BE5-B25A-47BD1B48E81E}"/>
          </ac:spMkLst>
        </pc:spChg>
        <pc:graphicFrameChg chg="add mod">
          <ac:chgData name="Brian Cournoyer" userId="ff40da78-28c8-4866-a102-0b33d84ed0fb" providerId="ADAL" clId="{BD2DE6B8-E4B4-4ED5-B46A-7D6F07996B54}" dt="2022-01-18T15:07:50.101" v="7" actId="207"/>
          <ac:graphicFrameMkLst>
            <pc:docMk/>
            <pc:sldMk cId="2690789946" sldId="446"/>
            <ac:graphicFrameMk id="6" creationId="{26DE376D-2DA6-4BF2-A28E-5FFA339C2203}"/>
          </ac:graphicFrameMkLst>
        </pc:graphicFrameChg>
        <pc:graphicFrameChg chg="del">
          <ac:chgData name="Brian Cournoyer" userId="ff40da78-28c8-4866-a102-0b33d84ed0fb" providerId="ADAL" clId="{BD2DE6B8-E4B4-4ED5-B46A-7D6F07996B54}" dt="2022-01-18T15:07:42.501" v="5" actId="478"/>
          <ac:graphicFrameMkLst>
            <pc:docMk/>
            <pc:sldMk cId="2690789946" sldId="446"/>
            <ac:graphicFrameMk id="32" creationId="{26E9A6C7-5699-4647-9291-EEBBFBBC8DB4}"/>
          </ac:graphicFrameMkLst>
        </pc:graphicFrameChg>
      </pc:sldChg>
      <pc:sldChg chg="addSp delSp modSp mod">
        <pc:chgData name="Brian Cournoyer" userId="ff40da78-28c8-4866-a102-0b33d84ed0fb" providerId="ADAL" clId="{BD2DE6B8-E4B4-4ED5-B46A-7D6F07996B54}" dt="2022-01-18T15:08:25.366" v="12" actId="207"/>
        <pc:sldMkLst>
          <pc:docMk/>
          <pc:sldMk cId="1409985942" sldId="447"/>
        </pc:sldMkLst>
        <pc:spChg chg="mod">
          <ac:chgData name="Brian Cournoyer" userId="ff40da78-28c8-4866-a102-0b33d84ed0fb" providerId="ADAL" clId="{BD2DE6B8-E4B4-4ED5-B46A-7D6F07996B54}" dt="2022-01-18T15:08:25.366" v="12" actId="207"/>
          <ac:spMkLst>
            <pc:docMk/>
            <pc:sldMk cId="1409985942" sldId="447"/>
            <ac:spMk id="2" creationId="{C0B94AD0-DEEC-40BC-8286-1501BA9260AD}"/>
          </ac:spMkLst>
        </pc:spChg>
        <pc:spChg chg="mod">
          <ac:chgData name="Brian Cournoyer" userId="ff40da78-28c8-4866-a102-0b33d84ed0fb" providerId="ADAL" clId="{BD2DE6B8-E4B4-4ED5-B46A-7D6F07996B54}" dt="2022-01-18T15:08:25.366" v="12" actId="207"/>
          <ac:spMkLst>
            <pc:docMk/>
            <pc:sldMk cId="1409985942" sldId="447"/>
            <ac:spMk id="9" creationId="{3DEA60C5-547A-4F4B-86CD-79AC51E8AFAA}"/>
          </ac:spMkLst>
        </pc:spChg>
        <pc:spChg chg="mod">
          <ac:chgData name="Brian Cournoyer" userId="ff40da78-28c8-4866-a102-0b33d84ed0fb" providerId="ADAL" clId="{BD2DE6B8-E4B4-4ED5-B46A-7D6F07996B54}" dt="2022-01-18T15:08:25.366" v="12" actId="207"/>
          <ac:spMkLst>
            <pc:docMk/>
            <pc:sldMk cId="1409985942" sldId="447"/>
            <ac:spMk id="10" creationId="{AC1799EF-B61F-45EC-9C5B-4EAFBAF97433}"/>
          </ac:spMkLst>
        </pc:spChg>
        <pc:spChg chg="mod">
          <ac:chgData name="Brian Cournoyer" userId="ff40da78-28c8-4866-a102-0b33d84ed0fb" providerId="ADAL" clId="{BD2DE6B8-E4B4-4ED5-B46A-7D6F07996B54}" dt="2022-01-18T15:08:25.366" v="12" actId="207"/>
          <ac:spMkLst>
            <pc:docMk/>
            <pc:sldMk cId="1409985942" sldId="447"/>
            <ac:spMk id="11" creationId="{A656EF04-FAA8-42AD-BBB8-C52E3C51FE68}"/>
          </ac:spMkLst>
        </pc:spChg>
        <pc:spChg chg="mod">
          <ac:chgData name="Brian Cournoyer" userId="ff40da78-28c8-4866-a102-0b33d84ed0fb" providerId="ADAL" clId="{BD2DE6B8-E4B4-4ED5-B46A-7D6F07996B54}" dt="2022-01-18T15:08:25.366" v="12" actId="207"/>
          <ac:spMkLst>
            <pc:docMk/>
            <pc:sldMk cId="1409985942" sldId="447"/>
            <ac:spMk id="31" creationId="{82A08830-716C-4BE5-B25A-47BD1B48E81E}"/>
          </ac:spMkLst>
        </pc:spChg>
        <pc:picChg chg="del">
          <ac:chgData name="Brian Cournoyer" userId="ff40da78-28c8-4866-a102-0b33d84ed0fb" providerId="ADAL" clId="{BD2DE6B8-E4B4-4ED5-B46A-7D6F07996B54}" dt="2022-01-18T15:08:09.947" v="8" actId="478"/>
          <ac:picMkLst>
            <pc:docMk/>
            <pc:sldMk cId="1409985942" sldId="447"/>
            <ac:picMk id="6" creationId="{D77BCAAF-AF37-46FC-BD09-98D3A2C29763}"/>
          </ac:picMkLst>
        </pc:picChg>
        <pc:picChg chg="del">
          <ac:chgData name="Brian Cournoyer" userId="ff40da78-28c8-4866-a102-0b33d84ed0fb" providerId="ADAL" clId="{BD2DE6B8-E4B4-4ED5-B46A-7D6F07996B54}" dt="2022-01-18T15:08:10.513" v="9" actId="478"/>
          <ac:picMkLst>
            <pc:docMk/>
            <pc:sldMk cId="1409985942" sldId="447"/>
            <ac:picMk id="7" creationId="{41BD078C-575D-4AEC-9536-48DC756338CA}"/>
          </ac:picMkLst>
        </pc:picChg>
        <pc:picChg chg="del">
          <ac:chgData name="Brian Cournoyer" userId="ff40da78-28c8-4866-a102-0b33d84ed0fb" providerId="ADAL" clId="{BD2DE6B8-E4B4-4ED5-B46A-7D6F07996B54}" dt="2022-01-18T15:08:11.031" v="10" actId="478"/>
          <ac:picMkLst>
            <pc:docMk/>
            <pc:sldMk cId="1409985942" sldId="447"/>
            <ac:picMk id="8" creationId="{752CA9B5-EDB9-480F-841A-6F640FF54525}"/>
          </ac:picMkLst>
        </pc:picChg>
        <pc:picChg chg="add mod">
          <ac:chgData name="Brian Cournoyer" userId="ff40da78-28c8-4866-a102-0b33d84ed0fb" providerId="ADAL" clId="{BD2DE6B8-E4B4-4ED5-B46A-7D6F07996B54}" dt="2022-01-18T15:08:17.875" v="11"/>
          <ac:picMkLst>
            <pc:docMk/>
            <pc:sldMk cId="1409985942" sldId="447"/>
            <ac:picMk id="12" creationId="{48E874D0-B5A5-484C-872F-43D83F00434E}"/>
          </ac:picMkLst>
        </pc:picChg>
        <pc:picChg chg="add mod">
          <ac:chgData name="Brian Cournoyer" userId="ff40da78-28c8-4866-a102-0b33d84ed0fb" providerId="ADAL" clId="{BD2DE6B8-E4B4-4ED5-B46A-7D6F07996B54}" dt="2022-01-18T15:08:17.875" v="11"/>
          <ac:picMkLst>
            <pc:docMk/>
            <pc:sldMk cId="1409985942" sldId="447"/>
            <ac:picMk id="13" creationId="{9504DDA0-E1D8-4DE4-9152-B5B7913F9BD4}"/>
          </ac:picMkLst>
        </pc:picChg>
        <pc:picChg chg="add mod">
          <ac:chgData name="Brian Cournoyer" userId="ff40da78-28c8-4866-a102-0b33d84ed0fb" providerId="ADAL" clId="{BD2DE6B8-E4B4-4ED5-B46A-7D6F07996B54}" dt="2022-01-18T15:08:17.875" v="11"/>
          <ac:picMkLst>
            <pc:docMk/>
            <pc:sldMk cId="1409985942" sldId="447"/>
            <ac:picMk id="14" creationId="{8F926FB6-8376-4779-9729-651FF088D8C3}"/>
          </ac:picMkLst>
        </pc:picChg>
      </pc:sldChg>
      <pc:sldChg chg="modSp mod">
        <pc:chgData name="Brian Cournoyer" userId="ff40da78-28c8-4866-a102-0b33d84ed0fb" providerId="ADAL" clId="{BD2DE6B8-E4B4-4ED5-B46A-7D6F07996B54}" dt="2022-01-18T15:12:04.678" v="87" actId="207"/>
        <pc:sldMkLst>
          <pc:docMk/>
          <pc:sldMk cId="519493916" sldId="448"/>
        </pc:sldMkLst>
        <pc:spChg chg="mod">
          <ac:chgData name="Brian Cournoyer" userId="ff40da78-28c8-4866-a102-0b33d84ed0fb" providerId="ADAL" clId="{BD2DE6B8-E4B4-4ED5-B46A-7D6F07996B54}" dt="2022-01-18T15:12:04.678" v="87" actId="207"/>
          <ac:spMkLst>
            <pc:docMk/>
            <pc:sldMk cId="519493916" sldId="448"/>
            <ac:spMk id="3" creationId="{A6065DC4-460C-2C4F-A8D3-028EE0A1A98D}"/>
          </ac:spMkLst>
        </pc:spChg>
        <pc:spChg chg="mod">
          <ac:chgData name="Brian Cournoyer" userId="ff40da78-28c8-4866-a102-0b33d84ed0fb" providerId="ADAL" clId="{BD2DE6B8-E4B4-4ED5-B46A-7D6F07996B54}" dt="2022-01-18T15:12:04.678" v="87" actId="207"/>
          <ac:spMkLst>
            <pc:docMk/>
            <pc:sldMk cId="519493916" sldId="448"/>
            <ac:spMk id="4" creationId="{1CC18CD4-2103-4EF8-8AEC-E6C7DC2F8139}"/>
          </ac:spMkLst>
        </pc:spChg>
      </pc:sldChg>
      <pc:sldChg chg="modSp mod">
        <pc:chgData name="Brian Cournoyer" userId="ff40da78-28c8-4866-a102-0b33d84ed0fb" providerId="ADAL" clId="{BD2DE6B8-E4B4-4ED5-B46A-7D6F07996B54}" dt="2022-01-18T15:12:10.509" v="88" actId="207"/>
        <pc:sldMkLst>
          <pc:docMk/>
          <pc:sldMk cId="2047478835" sldId="449"/>
        </pc:sldMkLst>
        <pc:spChg chg="mod">
          <ac:chgData name="Brian Cournoyer" userId="ff40da78-28c8-4866-a102-0b33d84ed0fb" providerId="ADAL" clId="{BD2DE6B8-E4B4-4ED5-B46A-7D6F07996B54}" dt="2022-01-18T15:12:10.509" v="88" actId="207"/>
          <ac:spMkLst>
            <pc:docMk/>
            <pc:sldMk cId="2047478835" sldId="449"/>
            <ac:spMk id="3" creationId="{A6065DC4-460C-2C4F-A8D3-028EE0A1A98D}"/>
          </ac:spMkLst>
        </pc:spChg>
      </pc:sldChg>
      <pc:sldChg chg="modSp mod">
        <pc:chgData name="Brian Cournoyer" userId="ff40da78-28c8-4866-a102-0b33d84ed0fb" providerId="ADAL" clId="{BD2DE6B8-E4B4-4ED5-B46A-7D6F07996B54}" dt="2022-01-18T15:12:16.069" v="89" actId="207"/>
        <pc:sldMkLst>
          <pc:docMk/>
          <pc:sldMk cId="730677635" sldId="450"/>
        </pc:sldMkLst>
        <pc:spChg chg="mod">
          <ac:chgData name="Brian Cournoyer" userId="ff40da78-28c8-4866-a102-0b33d84ed0fb" providerId="ADAL" clId="{BD2DE6B8-E4B4-4ED5-B46A-7D6F07996B54}" dt="2022-01-18T15:12:16.069" v="89" actId="207"/>
          <ac:spMkLst>
            <pc:docMk/>
            <pc:sldMk cId="730677635" sldId="450"/>
            <ac:spMk id="4" creationId="{CA72F92B-04A1-9A49-A247-14734D40B74B}"/>
          </ac:spMkLst>
        </pc:spChg>
        <pc:spChg chg="mod">
          <ac:chgData name="Brian Cournoyer" userId="ff40da78-28c8-4866-a102-0b33d84ed0fb" providerId="ADAL" clId="{BD2DE6B8-E4B4-4ED5-B46A-7D6F07996B54}" dt="2022-01-18T15:12:16.069" v="89" actId="207"/>
          <ac:spMkLst>
            <pc:docMk/>
            <pc:sldMk cId="730677635" sldId="450"/>
            <ac:spMk id="5" creationId="{F68A1255-C45F-4DD5-B6B7-BE525EFCF94D}"/>
          </ac:spMkLst>
        </pc:spChg>
        <pc:spChg chg="mod">
          <ac:chgData name="Brian Cournoyer" userId="ff40da78-28c8-4866-a102-0b33d84ed0fb" providerId="ADAL" clId="{BD2DE6B8-E4B4-4ED5-B46A-7D6F07996B54}" dt="2022-01-18T15:12:16.069" v="89" actId="207"/>
          <ac:spMkLst>
            <pc:docMk/>
            <pc:sldMk cId="730677635" sldId="450"/>
            <ac:spMk id="29" creationId="{090008A6-3B91-4E00-ACB7-1A55FBC3039B}"/>
          </ac:spMkLst>
        </pc:spChg>
      </pc:sldChg>
      <pc:sldChg chg="modSp mod">
        <pc:chgData name="Brian Cournoyer" userId="ff40da78-28c8-4866-a102-0b33d84ed0fb" providerId="ADAL" clId="{BD2DE6B8-E4B4-4ED5-B46A-7D6F07996B54}" dt="2022-01-18T15:15:18.326" v="135" actId="207"/>
        <pc:sldMkLst>
          <pc:docMk/>
          <pc:sldMk cId="1397836316" sldId="453"/>
        </pc:sldMkLst>
        <pc:spChg chg="mod">
          <ac:chgData name="Brian Cournoyer" userId="ff40da78-28c8-4866-a102-0b33d84ed0fb" providerId="ADAL" clId="{BD2DE6B8-E4B4-4ED5-B46A-7D6F07996B54}" dt="2022-01-18T15:15:18.326" v="135" actId="207"/>
          <ac:spMkLst>
            <pc:docMk/>
            <pc:sldMk cId="1397836316" sldId="453"/>
            <ac:spMk id="5" creationId="{A07201BF-C471-CA48-B511-DD176D57E387}"/>
          </ac:spMkLst>
        </pc:spChg>
        <pc:spChg chg="mod">
          <ac:chgData name="Brian Cournoyer" userId="ff40da78-28c8-4866-a102-0b33d84ed0fb" providerId="ADAL" clId="{BD2DE6B8-E4B4-4ED5-B46A-7D6F07996B54}" dt="2022-01-18T15:15:00.580" v="133" actId="207"/>
          <ac:spMkLst>
            <pc:docMk/>
            <pc:sldMk cId="1397836316" sldId="453"/>
            <ac:spMk id="6" creationId="{A1CC3AA5-B437-FF44-8B2E-7572431E2522}"/>
          </ac:spMkLst>
        </pc:spChg>
        <pc:spChg chg="mod">
          <ac:chgData name="Brian Cournoyer" userId="ff40da78-28c8-4866-a102-0b33d84ed0fb" providerId="ADAL" clId="{BD2DE6B8-E4B4-4ED5-B46A-7D6F07996B54}" dt="2022-01-18T15:15:00.580" v="133" actId="207"/>
          <ac:spMkLst>
            <pc:docMk/>
            <pc:sldMk cId="1397836316" sldId="453"/>
            <ac:spMk id="7" creationId="{FED742CC-6C65-4744-A4E7-E1073F21DA7E}"/>
          </ac:spMkLst>
        </pc:spChg>
        <pc:spChg chg="mod">
          <ac:chgData name="Brian Cournoyer" userId="ff40da78-28c8-4866-a102-0b33d84ed0fb" providerId="ADAL" clId="{BD2DE6B8-E4B4-4ED5-B46A-7D6F07996B54}" dt="2022-01-18T15:15:00.580" v="133" actId="207"/>
          <ac:spMkLst>
            <pc:docMk/>
            <pc:sldMk cId="1397836316" sldId="453"/>
            <ac:spMk id="10" creationId="{5CBF66C3-66F2-764C-9A4B-4670B780B6D1}"/>
          </ac:spMkLst>
        </pc:spChg>
        <pc:spChg chg="mod">
          <ac:chgData name="Brian Cournoyer" userId="ff40da78-28c8-4866-a102-0b33d84ed0fb" providerId="ADAL" clId="{BD2DE6B8-E4B4-4ED5-B46A-7D6F07996B54}" dt="2022-01-18T15:15:00.580" v="133" actId="207"/>
          <ac:spMkLst>
            <pc:docMk/>
            <pc:sldMk cId="1397836316" sldId="453"/>
            <ac:spMk id="11" creationId="{652B1C35-96B7-A74D-86FF-37FE0D8336DC}"/>
          </ac:spMkLst>
        </pc:spChg>
        <pc:spChg chg="mod">
          <ac:chgData name="Brian Cournoyer" userId="ff40da78-28c8-4866-a102-0b33d84ed0fb" providerId="ADAL" clId="{BD2DE6B8-E4B4-4ED5-B46A-7D6F07996B54}" dt="2022-01-18T15:15:00.580" v="133" actId="207"/>
          <ac:spMkLst>
            <pc:docMk/>
            <pc:sldMk cId="1397836316" sldId="453"/>
            <ac:spMk id="12" creationId="{E1C4831F-6743-284C-AFA9-087F8653DB01}"/>
          </ac:spMkLst>
        </pc:spChg>
        <pc:spChg chg="mod">
          <ac:chgData name="Brian Cournoyer" userId="ff40da78-28c8-4866-a102-0b33d84ed0fb" providerId="ADAL" clId="{BD2DE6B8-E4B4-4ED5-B46A-7D6F07996B54}" dt="2022-01-18T15:15:00.580" v="133" actId="207"/>
          <ac:spMkLst>
            <pc:docMk/>
            <pc:sldMk cId="1397836316" sldId="453"/>
            <ac:spMk id="13" creationId="{B36C5DD9-A9B5-F140-B1B3-73B471BB993D}"/>
          </ac:spMkLst>
        </pc:spChg>
        <pc:spChg chg="mod">
          <ac:chgData name="Brian Cournoyer" userId="ff40da78-28c8-4866-a102-0b33d84ed0fb" providerId="ADAL" clId="{BD2DE6B8-E4B4-4ED5-B46A-7D6F07996B54}" dt="2022-01-18T15:15:00.580" v="133" actId="207"/>
          <ac:spMkLst>
            <pc:docMk/>
            <pc:sldMk cId="1397836316" sldId="453"/>
            <ac:spMk id="14" creationId="{CD0E16FE-D75F-BE4D-B968-B5BB8C9AD296}"/>
          </ac:spMkLst>
        </pc:spChg>
        <pc:spChg chg="mod">
          <ac:chgData name="Brian Cournoyer" userId="ff40da78-28c8-4866-a102-0b33d84ed0fb" providerId="ADAL" clId="{BD2DE6B8-E4B4-4ED5-B46A-7D6F07996B54}" dt="2022-01-18T15:15:00.580" v="133" actId="207"/>
          <ac:spMkLst>
            <pc:docMk/>
            <pc:sldMk cId="1397836316" sldId="453"/>
            <ac:spMk id="15" creationId="{1C1E876F-2D1A-4144-8466-3877A02065B9}"/>
          </ac:spMkLst>
        </pc:spChg>
        <pc:spChg chg="mod">
          <ac:chgData name="Brian Cournoyer" userId="ff40da78-28c8-4866-a102-0b33d84ed0fb" providerId="ADAL" clId="{BD2DE6B8-E4B4-4ED5-B46A-7D6F07996B54}" dt="2022-01-18T15:15:00.580" v="133" actId="207"/>
          <ac:spMkLst>
            <pc:docMk/>
            <pc:sldMk cId="1397836316" sldId="453"/>
            <ac:spMk id="16" creationId="{182437B3-05FE-DD4E-A07A-D9BD6B925F21}"/>
          </ac:spMkLst>
        </pc:spChg>
        <pc:spChg chg="mod">
          <ac:chgData name="Brian Cournoyer" userId="ff40da78-28c8-4866-a102-0b33d84ed0fb" providerId="ADAL" clId="{BD2DE6B8-E4B4-4ED5-B46A-7D6F07996B54}" dt="2022-01-18T15:15:00.580" v="133" actId="207"/>
          <ac:spMkLst>
            <pc:docMk/>
            <pc:sldMk cId="1397836316" sldId="453"/>
            <ac:spMk id="17" creationId="{F7683106-692D-7E49-A62F-B85F1503051A}"/>
          </ac:spMkLst>
        </pc:spChg>
        <pc:spChg chg="mod">
          <ac:chgData name="Brian Cournoyer" userId="ff40da78-28c8-4866-a102-0b33d84ed0fb" providerId="ADAL" clId="{BD2DE6B8-E4B4-4ED5-B46A-7D6F07996B54}" dt="2022-01-18T15:15:00.580" v="133" actId="207"/>
          <ac:spMkLst>
            <pc:docMk/>
            <pc:sldMk cId="1397836316" sldId="453"/>
            <ac:spMk id="18" creationId="{5729F389-55B9-054D-A081-661AF60FD539}"/>
          </ac:spMkLst>
        </pc:spChg>
        <pc:spChg chg="mod">
          <ac:chgData name="Brian Cournoyer" userId="ff40da78-28c8-4866-a102-0b33d84ed0fb" providerId="ADAL" clId="{BD2DE6B8-E4B4-4ED5-B46A-7D6F07996B54}" dt="2022-01-18T15:15:00.580" v="133" actId="207"/>
          <ac:spMkLst>
            <pc:docMk/>
            <pc:sldMk cId="1397836316" sldId="453"/>
            <ac:spMk id="19" creationId="{5A02E1FA-2A2A-3F49-8A4C-0C7F908BF297}"/>
          </ac:spMkLst>
        </pc:spChg>
      </pc:sldChg>
      <pc:sldChg chg="modSp mod">
        <pc:chgData name="Brian Cournoyer" userId="ff40da78-28c8-4866-a102-0b33d84ed0fb" providerId="ADAL" clId="{BD2DE6B8-E4B4-4ED5-B46A-7D6F07996B54}" dt="2022-01-18T15:12:47.757" v="94" actId="207"/>
        <pc:sldMkLst>
          <pc:docMk/>
          <pc:sldMk cId="4212075365" sldId="456"/>
        </pc:sldMkLst>
        <pc:spChg chg="mod">
          <ac:chgData name="Brian Cournoyer" userId="ff40da78-28c8-4866-a102-0b33d84ed0fb" providerId="ADAL" clId="{BD2DE6B8-E4B4-4ED5-B46A-7D6F07996B54}" dt="2022-01-18T15:12:44.568" v="93" actId="207"/>
          <ac:spMkLst>
            <pc:docMk/>
            <pc:sldMk cId="4212075365" sldId="456"/>
            <ac:spMk id="12" creationId="{B247825D-7E9E-3B45-A466-2AE1B4D4F603}"/>
          </ac:spMkLst>
        </pc:spChg>
        <pc:spChg chg="mod">
          <ac:chgData name="Brian Cournoyer" userId="ff40da78-28c8-4866-a102-0b33d84ed0fb" providerId="ADAL" clId="{BD2DE6B8-E4B4-4ED5-B46A-7D6F07996B54}" dt="2022-01-18T15:12:44.568" v="93" actId="207"/>
          <ac:spMkLst>
            <pc:docMk/>
            <pc:sldMk cId="4212075365" sldId="456"/>
            <ac:spMk id="14" creationId="{0C1F12C9-2C79-5C44-B70B-CCF22D7025B4}"/>
          </ac:spMkLst>
        </pc:spChg>
        <pc:spChg chg="mod">
          <ac:chgData name="Brian Cournoyer" userId="ff40da78-28c8-4866-a102-0b33d84ed0fb" providerId="ADAL" clId="{BD2DE6B8-E4B4-4ED5-B46A-7D6F07996B54}" dt="2022-01-18T15:12:44.568" v="93" actId="207"/>
          <ac:spMkLst>
            <pc:docMk/>
            <pc:sldMk cId="4212075365" sldId="456"/>
            <ac:spMk id="15" creationId="{CFC0CC62-C77C-9846-A664-2CD640619CCF}"/>
          </ac:spMkLst>
        </pc:spChg>
        <pc:spChg chg="mod">
          <ac:chgData name="Brian Cournoyer" userId="ff40da78-28c8-4866-a102-0b33d84ed0fb" providerId="ADAL" clId="{BD2DE6B8-E4B4-4ED5-B46A-7D6F07996B54}" dt="2022-01-18T15:12:44.568" v="93" actId="207"/>
          <ac:spMkLst>
            <pc:docMk/>
            <pc:sldMk cId="4212075365" sldId="456"/>
            <ac:spMk id="17" creationId="{D71403AE-2906-44A3-8058-A519A5F19D3B}"/>
          </ac:spMkLst>
        </pc:spChg>
        <pc:spChg chg="mod">
          <ac:chgData name="Brian Cournoyer" userId="ff40da78-28c8-4866-a102-0b33d84ed0fb" providerId="ADAL" clId="{BD2DE6B8-E4B4-4ED5-B46A-7D6F07996B54}" dt="2022-01-18T15:12:44.568" v="93" actId="207"/>
          <ac:spMkLst>
            <pc:docMk/>
            <pc:sldMk cId="4212075365" sldId="456"/>
            <ac:spMk id="20" creationId="{78A96EBB-26B6-40DF-9042-0977F2B7668A}"/>
          </ac:spMkLst>
        </pc:spChg>
        <pc:graphicFrameChg chg="modGraphic">
          <ac:chgData name="Brian Cournoyer" userId="ff40da78-28c8-4866-a102-0b33d84ed0fb" providerId="ADAL" clId="{BD2DE6B8-E4B4-4ED5-B46A-7D6F07996B54}" dt="2022-01-18T15:12:47.757" v="94" actId="207"/>
          <ac:graphicFrameMkLst>
            <pc:docMk/>
            <pc:sldMk cId="4212075365" sldId="456"/>
            <ac:graphicFrameMk id="13" creationId="{91B11055-7FD2-214E-AD12-190A2964BC81}"/>
          </ac:graphicFrameMkLst>
        </pc:graphicFrameChg>
      </pc:sldChg>
      <pc:sldChg chg="delSp modSp mod">
        <pc:chgData name="Brian Cournoyer" userId="ff40da78-28c8-4866-a102-0b33d84ed0fb" providerId="ADAL" clId="{BD2DE6B8-E4B4-4ED5-B46A-7D6F07996B54}" dt="2022-01-19T16:18:23.421" v="171" actId="20577"/>
        <pc:sldMkLst>
          <pc:docMk/>
          <pc:sldMk cId="251115375" sldId="457"/>
        </pc:sldMkLst>
        <pc:spChg chg="mod">
          <ac:chgData name="Brian Cournoyer" userId="ff40da78-28c8-4866-a102-0b33d84ed0fb" providerId="ADAL" clId="{BD2DE6B8-E4B4-4ED5-B46A-7D6F07996B54}" dt="2022-01-18T15:12:56.661" v="96" actId="207"/>
          <ac:spMkLst>
            <pc:docMk/>
            <pc:sldMk cId="251115375" sldId="457"/>
            <ac:spMk id="10" creationId="{EAF85C99-5448-4CA3-87F8-17CC397963F8}"/>
          </ac:spMkLst>
        </pc:spChg>
        <pc:spChg chg="mod">
          <ac:chgData name="Brian Cournoyer" userId="ff40da78-28c8-4866-a102-0b33d84ed0fb" providerId="ADAL" clId="{BD2DE6B8-E4B4-4ED5-B46A-7D6F07996B54}" dt="2022-01-19T16:18:23.421" v="171" actId="20577"/>
          <ac:spMkLst>
            <pc:docMk/>
            <pc:sldMk cId="251115375" sldId="457"/>
            <ac:spMk id="11" creationId="{AA6B5062-3FEB-456E-96B3-4171BFA2AAFC}"/>
          </ac:spMkLst>
        </pc:spChg>
        <pc:spChg chg="mod">
          <ac:chgData name="Brian Cournoyer" userId="ff40da78-28c8-4866-a102-0b33d84ed0fb" providerId="ADAL" clId="{BD2DE6B8-E4B4-4ED5-B46A-7D6F07996B54}" dt="2022-01-18T15:12:56.661" v="96" actId="207"/>
          <ac:spMkLst>
            <pc:docMk/>
            <pc:sldMk cId="251115375" sldId="457"/>
            <ac:spMk id="12" creationId="{B247825D-7E9E-3B45-A466-2AE1B4D4F603}"/>
          </ac:spMkLst>
        </pc:spChg>
        <pc:spChg chg="mod">
          <ac:chgData name="Brian Cournoyer" userId="ff40da78-28c8-4866-a102-0b33d84ed0fb" providerId="ADAL" clId="{BD2DE6B8-E4B4-4ED5-B46A-7D6F07996B54}" dt="2022-01-18T15:12:56.661" v="96" actId="207"/>
          <ac:spMkLst>
            <pc:docMk/>
            <pc:sldMk cId="251115375" sldId="457"/>
            <ac:spMk id="14" creationId="{0C1F12C9-2C79-5C44-B70B-CCF22D7025B4}"/>
          </ac:spMkLst>
        </pc:spChg>
        <pc:spChg chg="mod">
          <ac:chgData name="Brian Cournoyer" userId="ff40da78-28c8-4866-a102-0b33d84ed0fb" providerId="ADAL" clId="{BD2DE6B8-E4B4-4ED5-B46A-7D6F07996B54}" dt="2022-01-18T15:12:56.661" v="96" actId="207"/>
          <ac:spMkLst>
            <pc:docMk/>
            <pc:sldMk cId="251115375" sldId="457"/>
            <ac:spMk id="17" creationId="{D71403AE-2906-44A3-8058-A519A5F19D3B}"/>
          </ac:spMkLst>
        </pc:spChg>
        <pc:graphicFrameChg chg="modGraphic">
          <ac:chgData name="Brian Cournoyer" userId="ff40da78-28c8-4866-a102-0b33d84ed0fb" providerId="ADAL" clId="{BD2DE6B8-E4B4-4ED5-B46A-7D6F07996B54}" dt="2022-01-19T16:17:48.904" v="167" actId="20577"/>
          <ac:graphicFrameMkLst>
            <pc:docMk/>
            <pc:sldMk cId="251115375" sldId="457"/>
            <ac:graphicFrameMk id="13" creationId="{91B11055-7FD2-214E-AD12-190A2964BC81}"/>
          </ac:graphicFrameMkLst>
        </pc:graphicFrameChg>
        <pc:cxnChg chg="del">
          <ac:chgData name="Brian Cournoyer" userId="ff40da78-28c8-4866-a102-0b33d84ed0fb" providerId="ADAL" clId="{BD2DE6B8-E4B4-4ED5-B46A-7D6F07996B54}" dt="2022-01-19T16:18:13.315" v="168" actId="478"/>
          <ac:cxnSpMkLst>
            <pc:docMk/>
            <pc:sldMk cId="251115375" sldId="457"/>
            <ac:cxnSpMk id="16" creationId="{B45E7A42-8F1E-46F9-83A4-2D5DB88957AD}"/>
          </ac:cxnSpMkLst>
        </pc:cxnChg>
      </pc:sldChg>
      <pc:sldChg chg="modSp mod">
        <pc:chgData name="Brian Cournoyer" userId="ff40da78-28c8-4866-a102-0b33d84ed0fb" providerId="ADAL" clId="{BD2DE6B8-E4B4-4ED5-B46A-7D6F07996B54}" dt="2022-01-18T15:14:24.250" v="127" actId="207"/>
        <pc:sldMkLst>
          <pc:docMk/>
          <pc:sldMk cId="4084334661" sldId="458"/>
        </pc:sldMkLst>
        <pc:spChg chg="mod">
          <ac:chgData name="Brian Cournoyer" userId="ff40da78-28c8-4866-a102-0b33d84ed0fb" providerId="ADAL" clId="{BD2DE6B8-E4B4-4ED5-B46A-7D6F07996B54}" dt="2022-01-18T15:14:24.250" v="127" actId="207"/>
          <ac:spMkLst>
            <pc:docMk/>
            <pc:sldMk cId="4084334661" sldId="458"/>
            <ac:spMk id="12" creationId="{B247825D-7E9E-3B45-A466-2AE1B4D4F60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776100904053671"/>
          <c:y val="2.0568850176981183E-2"/>
          <c:w val="0.50130227471565958"/>
          <c:h val="0.92800902438056632"/>
        </c:manualLayout>
      </c:layout>
      <c:doughnutChart>
        <c:varyColors val="1"/>
        <c:ser>
          <c:idx val="0"/>
          <c:order val="0"/>
          <c:dPt>
            <c:idx val="0"/>
            <c:bubble3D val="0"/>
            <c:spPr>
              <a:solidFill>
                <a:srgbClr val="ACC9DF"/>
              </a:solidFill>
              <a:ln w="19050">
                <a:solidFill>
                  <a:srgbClr val="ACC9DF"/>
                </a:solidFill>
              </a:ln>
              <a:effectLst/>
            </c:spPr>
            <c:extLst>
              <c:ext xmlns:c16="http://schemas.microsoft.com/office/drawing/2014/chart" uri="{C3380CC4-5D6E-409C-BE32-E72D297353CC}">
                <c16:uniqueId val="{00000001-08BE-426C-97BD-C9D24647262E}"/>
              </c:ext>
            </c:extLst>
          </c:dPt>
          <c:dPt>
            <c:idx val="1"/>
            <c:bubble3D val="0"/>
            <c:spPr>
              <a:solidFill>
                <a:srgbClr val="ECB423"/>
              </a:solidFill>
              <a:ln w="19050">
                <a:solidFill>
                  <a:srgbClr val="ECB423"/>
                </a:solidFill>
              </a:ln>
              <a:effectLst/>
            </c:spPr>
            <c:extLst>
              <c:ext xmlns:c16="http://schemas.microsoft.com/office/drawing/2014/chart" uri="{C3380CC4-5D6E-409C-BE32-E72D297353CC}">
                <c16:uniqueId val="{00000003-08BE-426C-97BD-C9D24647262E}"/>
              </c:ext>
            </c:extLst>
          </c:dPt>
          <c:dPt>
            <c:idx val="2"/>
            <c:bubble3D val="0"/>
            <c:spPr>
              <a:solidFill>
                <a:srgbClr val="5E2750"/>
              </a:solidFill>
              <a:ln w="19050">
                <a:solidFill>
                  <a:srgbClr val="5E2750"/>
                </a:solidFill>
              </a:ln>
              <a:effectLst/>
            </c:spPr>
            <c:extLst>
              <c:ext xmlns:c16="http://schemas.microsoft.com/office/drawing/2014/chart" uri="{C3380CC4-5D6E-409C-BE32-E72D297353CC}">
                <c16:uniqueId val="{00000005-08BE-426C-97BD-C9D24647262E}"/>
              </c:ext>
            </c:extLst>
          </c:dPt>
          <c:dPt>
            <c:idx val="3"/>
            <c:bubble3D val="0"/>
            <c:spPr>
              <a:solidFill>
                <a:srgbClr val="008181"/>
              </a:solidFill>
              <a:ln w="19050">
                <a:solidFill>
                  <a:srgbClr val="008181"/>
                </a:solidFill>
              </a:ln>
              <a:effectLst/>
            </c:spPr>
            <c:extLst>
              <c:ext xmlns:c16="http://schemas.microsoft.com/office/drawing/2014/chart" uri="{C3380CC4-5D6E-409C-BE32-E72D297353CC}">
                <c16:uniqueId val="{00000007-08BE-426C-97BD-C9D24647262E}"/>
              </c:ext>
            </c:extLst>
          </c:dPt>
          <c:dLbls>
            <c:dLbl>
              <c:idx val="2"/>
              <c:layout>
                <c:manualLayout>
                  <c:x val="1.4814814814814749E-2"/>
                  <c:y val="3.428141696163535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BE-426C-97BD-C9D24647262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Sheet1!$B$1:$B$4</c:f>
              <c:strCache>
                <c:ptCount val="4"/>
                <c:pt idx="0">
                  <c:v>Ahead of track</c:v>
                </c:pt>
                <c:pt idx="1">
                  <c:v>On track</c:v>
                </c:pt>
                <c:pt idx="2">
                  <c:v>Off track</c:v>
                </c:pt>
                <c:pt idx="3">
                  <c:v>Extremely off track</c:v>
                </c:pt>
              </c:strCache>
            </c:strRef>
          </c:cat>
          <c:val>
            <c:numRef>
              <c:f>Sheet1!$A$1:$A$4</c:f>
              <c:numCache>
                <c:formatCode>0%</c:formatCode>
                <c:ptCount val="4"/>
                <c:pt idx="0">
                  <c:v>5.0000000000000044E-2</c:v>
                </c:pt>
                <c:pt idx="1">
                  <c:v>0.35000000000000026</c:v>
                </c:pt>
                <c:pt idx="2">
                  <c:v>0.28000000000000008</c:v>
                </c:pt>
                <c:pt idx="3">
                  <c:v>0.32000000000000034</c:v>
                </c:pt>
              </c:numCache>
            </c:numRef>
          </c:val>
          <c:extLst>
            <c:ext xmlns:c16="http://schemas.microsoft.com/office/drawing/2014/chart" uri="{C3380CC4-5D6E-409C-BE32-E72D297353CC}">
              <c16:uniqueId val="{00000008-08BE-426C-97BD-C9D24647262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77831219014289832"/>
          <c:y val="5.784192811645749E-2"/>
          <c:w val="0.19144911052785105"/>
          <c:h val="0.89073594644109055"/>
        </c:manualLayout>
      </c:layout>
      <c:overlay val="0"/>
      <c:spPr>
        <a:noFill/>
        <a:ln>
          <a:noFill/>
        </a:ln>
        <a:effectLst/>
      </c:spPr>
      <c:txPr>
        <a:bodyPr rot="0" spcFirstLastPara="1" vertOverflow="ellipsis" vert="horz" wrap="square" anchor="ctr" anchorCtr="1"/>
        <a:lstStyle/>
        <a:p>
          <a:pPr rtl="0">
            <a:defRPr sz="1400" b="0" i="0" u="none" strike="noStrike" kern="1200" baseline="0">
              <a:solidFill>
                <a:srgbClr val="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6676614928212"/>
          <c:y val="4.6231832618924109E-3"/>
          <c:w val="0.59070691733728709"/>
          <c:h val="0.88382704926238387"/>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D7C9D3"/>
              </a:solidFill>
              <a:ln>
                <a:noFill/>
              </a:ln>
              <a:effectLst/>
            </c:spPr>
            <c:extLst>
              <c:ext xmlns:c16="http://schemas.microsoft.com/office/drawing/2014/chart" uri="{C3380CC4-5D6E-409C-BE32-E72D297353CC}">
                <c16:uniqueId val="{00000001-0BEA-4EBF-932C-B0498128CA0D}"/>
              </c:ext>
            </c:extLst>
          </c:dPt>
          <c:dPt>
            <c:idx val="1"/>
            <c:invertIfNegative val="0"/>
            <c:bubble3D val="0"/>
            <c:spPr>
              <a:solidFill>
                <a:srgbClr val="ACC9DF"/>
              </a:solidFill>
              <a:ln>
                <a:noFill/>
              </a:ln>
              <a:effectLst/>
            </c:spPr>
            <c:extLst>
              <c:ext xmlns:c16="http://schemas.microsoft.com/office/drawing/2014/chart" uri="{C3380CC4-5D6E-409C-BE32-E72D297353CC}">
                <c16:uniqueId val="{00000003-0BEA-4EBF-932C-B0498128CA0D}"/>
              </c:ext>
            </c:extLst>
          </c:dPt>
          <c:dPt>
            <c:idx val="2"/>
            <c:invertIfNegative val="0"/>
            <c:bubble3D val="0"/>
            <c:spPr>
              <a:solidFill>
                <a:srgbClr val="A6D1D6"/>
              </a:solidFill>
              <a:ln>
                <a:noFill/>
              </a:ln>
              <a:effectLst/>
            </c:spPr>
            <c:extLst>
              <c:ext xmlns:c16="http://schemas.microsoft.com/office/drawing/2014/chart" uri="{C3380CC4-5D6E-409C-BE32-E72D297353CC}">
                <c16:uniqueId val="{00000005-0BEA-4EBF-932C-B0498128CA0D}"/>
              </c:ext>
            </c:extLst>
          </c:dPt>
          <c:dLbls>
            <c:dLbl>
              <c:idx val="0"/>
              <c:layout>
                <c:manualLayout>
                  <c:x val="-0.2889117995023005"/>
                  <c:y val="-8.475738067686665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EA-4EBF-932C-B0498128CA0D}"/>
                </c:ext>
              </c:extLst>
            </c:dLbl>
            <c:dLbl>
              <c:idx val="1"/>
              <c:layout>
                <c:manualLayout>
                  <c:x val="-0.2586768437404317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EA-4EBF-932C-B0498128CA0D}"/>
                </c:ext>
              </c:extLst>
            </c:dLbl>
            <c:dLbl>
              <c:idx val="2"/>
              <c:layout>
                <c:manualLayout>
                  <c:x val="-0.1528544985738914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BEA-4EBF-932C-B0498128CA0D}"/>
                </c:ext>
              </c:extLst>
            </c:dLbl>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Recent immigrant</c:v>
                </c:pt>
                <c:pt idx="1">
                  <c:v>Indigenous people (off-reserves)</c:v>
                </c:pt>
                <c:pt idx="2">
                  <c:v>Canadian-born (non-Indigenous)</c:v>
                </c:pt>
              </c:strCache>
            </c:strRef>
          </c:cat>
          <c:val>
            <c:numRef>
              <c:f>Sheet1!$B$1:$B$3</c:f>
              <c:numCache>
                <c:formatCode>0%</c:formatCode>
                <c:ptCount val="3"/>
                <c:pt idx="0">
                  <c:v>0.5</c:v>
                </c:pt>
                <c:pt idx="1">
                  <c:v>0.47</c:v>
                </c:pt>
                <c:pt idx="2">
                  <c:v>0.24</c:v>
                </c:pt>
              </c:numCache>
            </c:numRef>
          </c:val>
          <c:extLst>
            <c:ext xmlns:c16="http://schemas.microsoft.com/office/drawing/2014/chart" uri="{C3380CC4-5D6E-409C-BE32-E72D297353CC}">
              <c16:uniqueId val="{00000006-0BEA-4EBF-932C-B0498128CA0D}"/>
            </c:ext>
          </c:extLst>
        </c:ser>
        <c:dLbls>
          <c:showLegendKey val="0"/>
          <c:showVal val="0"/>
          <c:showCatName val="0"/>
          <c:showSerName val="0"/>
          <c:showPercent val="0"/>
          <c:showBubbleSize val="0"/>
        </c:dLbls>
        <c:gapWidth val="40"/>
        <c:axId val="561850504"/>
        <c:axId val="551976720"/>
      </c:barChart>
      <c:catAx>
        <c:axId val="561850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551976720"/>
        <c:crosses val="autoZero"/>
        <c:auto val="1"/>
        <c:lblAlgn val="ctr"/>
        <c:lblOffset val="100"/>
        <c:noMultiLvlLbl val="0"/>
      </c:catAx>
      <c:valAx>
        <c:axId val="551976720"/>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mn-lt"/>
                <a:ea typeface="+mn-ea"/>
                <a:cs typeface="+mn-cs"/>
              </a:defRPr>
            </a:pPr>
            <a:endParaRPr lang="en-US"/>
          </a:p>
        </c:txPr>
        <c:crossAx val="561850504"/>
        <c:crosses val="autoZero"/>
        <c:crossBetween val="between"/>
      </c:valAx>
      <c:spPr>
        <a:noFill/>
        <a:ln>
          <a:noFill/>
        </a:ln>
        <a:effectLst/>
      </c:spPr>
    </c:plotArea>
    <c:plotVisOnly val="1"/>
    <c:dispBlanksAs val="gap"/>
    <c:showDLblsOverMax val="0"/>
  </c:chart>
  <c:spPr>
    <a:noFill/>
    <a:ln>
      <a:noFill/>
    </a:ln>
    <a:effectLst/>
  </c:spPr>
  <c:txPr>
    <a:bodyPr/>
    <a:lstStyle/>
    <a:p>
      <a:pPr>
        <a:defRPr sz="12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13733751336938E-2"/>
          <c:y val="9.3208656108960362E-3"/>
          <c:w val="0.97911299999999957"/>
          <c:h val="0.79460855033690814"/>
        </c:manualLayout>
      </c:layout>
      <c:barChart>
        <c:barDir val="col"/>
        <c:grouping val="stacked"/>
        <c:varyColors val="0"/>
        <c:ser>
          <c:idx val="0"/>
          <c:order val="0"/>
          <c:tx>
            <c:strRef>
              <c:f>Sheet1!$B$1</c:f>
              <c:strCache>
                <c:ptCount val="1"/>
                <c:pt idx="0">
                  <c:v>Net Income</c:v>
                </c:pt>
              </c:strCache>
            </c:strRef>
          </c:tx>
          <c:spPr>
            <a:solidFill>
              <a:srgbClr val="ACC9DF"/>
            </a:solidFill>
            <a:ln w="12700" cap="flat">
              <a:noFill/>
              <a:miter lim="400000"/>
            </a:ln>
            <a:effectLst/>
          </c:spPr>
          <c:invertIfNegative val="0"/>
          <c:dLbls>
            <c:dLbl>
              <c:idx val="0"/>
              <c:tx>
                <c:rich>
                  <a:bodyPr/>
                  <a:lstStyle/>
                  <a:p>
                    <a:r>
                      <a:rPr lang="en-US"/>
                      <a:t>7 500 $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D5F-4694-8229-DEC3F40BECAA}"/>
                </c:ext>
              </c:extLst>
            </c:dLbl>
            <c:dLbl>
              <c:idx val="1"/>
              <c:tx>
                <c:rich>
                  <a:bodyPr/>
                  <a:lstStyle/>
                  <a:p>
                    <a:r>
                      <a:rPr lang="en-US"/>
                      <a:t>5 000 $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D5F-4694-8229-DEC3F40BECAA}"/>
                </c:ext>
              </c:extLst>
            </c:dLbl>
            <c:dLbl>
              <c:idx val="2"/>
              <c:tx>
                <c:rich>
                  <a:bodyPr/>
                  <a:lstStyle/>
                  <a:p>
                    <a:r>
                      <a:rPr lang="en-US"/>
                      <a:t>7 500 $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D5F-4694-8229-DEC3F40BECAA}"/>
                </c:ext>
              </c:extLst>
            </c:dLbl>
            <c:numFmt formatCode="&quot;$&quot;#,##0" sourceLinked="0"/>
            <c:spPr>
              <a:noFill/>
              <a:ln>
                <a:noFill/>
              </a:ln>
              <a:effectLst/>
            </c:spPr>
            <c:txPr>
              <a:bodyPr/>
              <a:lstStyle/>
              <a:p>
                <a:pPr>
                  <a:defRPr>
                    <a:solidFill>
                      <a:srgbClr val="30303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25% tax rate</c:v>
                </c:pt>
                <c:pt idx="1">
                  <c:v>50% tax rate</c:v>
                </c:pt>
                <c:pt idx="2">
                  <c:v>50% tax rate</c:v>
                </c:pt>
              </c:strCache>
            </c:strRef>
          </c:cat>
          <c:val>
            <c:numRef>
              <c:f>Sheet1!$B$2:$B$4</c:f>
              <c:numCache>
                <c:formatCode>General</c:formatCode>
                <c:ptCount val="3"/>
                <c:pt idx="0">
                  <c:v>7500</c:v>
                </c:pt>
                <c:pt idx="1">
                  <c:v>5000</c:v>
                </c:pt>
                <c:pt idx="2">
                  <c:v>7500</c:v>
                </c:pt>
              </c:numCache>
            </c:numRef>
          </c:val>
          <c:extLst>
            <c:ext xmlns:c16="http://schemas.microsoft.com/office/drawing/2014/chart" uri="{C3380CC4-5D6E-409C-BE32-E72D297353CC}">
              <c16:uniqueId val="{00000000-84AB-4D74-9CEC-B6C60AEC64AE}"/>
            </c:ext>
          </c:extLst>
        </c:ser>
        <c:ser>
          <c:idx val="1"/>
          <c:order val="1"/>
          <c:tx>
            <c:strRef>
              <c:f>Sheet1!$C$1</c:f>
              <c:strCache>
                <c:ptCount val="1"/>
                <c:pt idx="0">
                  <c:v>Income Tax</c:v>
                </c:pt>
              </c:strCache>
            </c:strRef>
          </c:tx>
          <c:spPr>
            <a:solidFill>
              <a:srgbClr val="D7C9D3"/>
            </a:solidFill>
            <a:ln w="12700" cap="flat">
              <a:noFill/>
              <a:miter lim="400000"/>
            </a:ln>
            <a:effectLst/>
          </c:spPr>
          <c:invertIfNegative val="0"/>
          <c:dLbls>
            <c:dLbl>
              <c:idx val="0"/>
              <c:tx>
                <c:rich>
                  <a:bodyPr/>
                  <a:lstStyle/>
                  <a:p>
                    <a:r>
                      <a:rPr lang="en-US"/>
                      <a:t>2 500 $</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D5F-4694-8229-DEC3F40BECAA}"/>
                </c:ext>
              </c:extLst>
            </c:dLbl>
            <c:dLbl>
              <c:idx val="1"/>
              <c:tx>
                <c:rich>
                  <a:bodyPr/>
                  <a:lstStyle/>
                  <a:p>
                    <a:r>
                      <a:rPr lang="en-US"/>
                      <a:t>5 000 $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D5F-4694-8229-DEC3F40BECAA}"/>
                </c:ext>
              </c:extLst>
            </c:dLbl>
            <c:dLbl>
              <c:idx val="2"/>
              <c:tx>
                <c:rich>
                  <a:bodyPr/>
                  <a:lstStyle/>
                  <a:p>
                    <a:r>
                      <a:rPr lang="en-US"/>
                      <a:t>7 500 $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D5F-4694-8229-DEC3F40BECAA}"/>
                </c:ext>
              </c:extLst>
            </c:dLbl>
            <c:numFmt formatCode="&quot;$&quot;#,##0" sourceLinked="0"/>
            <c:spPr>
              <a:noFill/>
              <a:ln>
                <a:noFill/>
              </a:ln>
              <a:effectLst/>
            </c:spPr>
            <c:txPr>
              <a:bodyPr/>
              <a:lstStyle/>
              <a:p>
                <a:pPr>
                  <a:defRPr>
                    <a:solidFill>
                      <a:srgbClr val="30303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25% tax rate</c:v>
                </c:pt>
                <c:pt idx="1">
                  <c:v>50% tax rate</c:v>
                </c:pt>
                <c:pt idx="2">
                  <c:v>50% tax rate</c:v>
                </c:pt>
              </c:strCache>
            </c:strRef>
          </c:cat>
          <c:val>
            <c:numRef>
              <c:f>Sheet1!$C$2:$C$4</c:f>
              <c:numCache>
                <c:formatCode>General</c:formatCode>
                <c:ptCount val="3"/>
                <c:pt idx="0">
                  <c:v>2500</c:v>
                </c:pt>
                <c:pt idx="1">
                  <c:v>5000</c:v>
                </c:pt>
                <c:pt idx="2">
                  <c:v>7500</c:v>
                </c:pt>
              </c:numCache>
            </c:numRef>
          </c:val>
          <c:extLst>
            <c:ext xmlns:c16="http://schemas.microsoft.com/office/drawing/2014/chart" uri="{C3380CC4-5D6E-409C-BE32-E72D297353CC}">
              <c16:uniqueId val="{00000001-84AB-4D74-9CEC-B6C60AEC64AE}"/>
            </c:ext>
          </c:extLst>
        </c:ser>
        <c:dLbls>
          <c:showLegendKey val="0"/>
          <c:showVal val="0"/>
          <c:showCatName val="0"/>
          <c:showSerName val="0"/>
          <c:showPercent val="0"/>
          <c:showBubbleSize val="0"/>
        </c:dLbls>
        <c:gapWidth val="150"/>
        <c:overlap val="100"/>
        <c:axId val="189414400"/>
        <c:axId val="189424384"/>
      </c:barChart>
      <c:catAx>
        <c:axId val="189414400"/>
        <c:scaling>
          <c:orientation val="minMax"/>
        </c:scaling>
        <c:delete val="0"/>
        <c:axPos val="b"/>
        <c:numFmt formatCode="General" sourceLinked="0"/>
        <c:majorTickMark val="out"/>
        <c:minorTickMark val="none"/>
        <c:tickLblPos val="low"/>
        <c:spPr>
          <a:ln w="12700" cap="flat">
            <a:solidFill>
              <a:srgbClr val="969696"/>
            </a:solidFill>
            <a:prstDash val="solid"/>
            <a:round/>
          </a:ln>
        </c:spPr>
        <c:txPr>
          <a:bodyPr rot="0"/>
          <a:lstStyle/>
          <a:p>
            <a:pPr>
              <a:defRPr b="0"/>
            </a:pPr>
            <a:endParaRPr lang="en-US"/>
          </a:p>
        </c:txPr>
        <c:crossAx val="189424384"/>
        <c:crosses val="autoZero"/>
        <c:auto val="1"/>
        <c:lblAlgn val="ctr"/>
        <c:lblOffset val="100"/>
        <c:noMultiLvlLbl val="1"/>
      </c:catAx>
      <c:valAx>
        <c:axId val="189424384"/>
        <c:scaling>
          <c:orientation val="minMax"/>
        </c:scaling>
        <c:delete val="0"/>
        <c:axPos val="l"/>
        <c:numFmt formatCode="&quot;$&quot;#,##0" sourceLinked="0"/>
        <c:majorTickMark val="out"/>
        <c:minorTickMark val="none"/>
        <c:tickLblPos val="none"/>
        <c:spPr>
          <a:ln w="12700" cap="flat">
            <a:solidFill>
              <a:srgbClr val="969696"/>
            </a:solidFill>
            <a:prstDash val="solid"/>
            <a:round/>
          </a:ln>
        </c:spPr>
        <c:txPr>
          <a:bodyPr rot="0"/>
          <a:lstStyle/>
          <a:p>
            <a:pPr>
              <a:defRPr/>
            </a:pPr>
            <a:endParaRPr lang="en-US"/>
          </a:p>
        </c:txPr>
        <c:crossAx val="189414400"/>
        <c:crosses val="autoZero"/>
        <c:crossBetween val="between"/>
        <c:majorUnit val="4000"/>
        <c:minorUnit val="2000"/>
      </c:valAx>
      <c:spPr>
        <a:solidFill>
          <a:srgbClr val="FFFFFF"/>
        </a:solidFill>
        <a:ln w="12700" cap="flat">
          <a:noFill/>
          <a:miter lim="400000"/>
        </a:ln>
        <a:effectLst/>
      </c:spPr>
    </c:plotArea>
    <c:legend>
      <c:legendPos val="b"/>
      <c:layout>
        <c:manualLayout>
          <c:xMode val="edge"/>
          <c:yMode val="edge"/>
          <c:x val="0.31780469794066635"/>
          <c:y val="0.94142873569386265"/>
          <c:w val="0.39209000000000038"/>
          <c:h val="5.8571264306137925E-2"/>
        </c:manualLayout>
      </c:layout>
      <c:overlay val="1"/>
      <c:spPr>
        <a:noFill/>
        <a:ln w="12700" cap="flat">
          <a:noFill/>
          <a:miter lim="400000"/>
        </a:ln>
        <a:effectLst/>
      </c:spPr>
      <c:txPr>
        <a:bodyPr rot="0"/>
        <a:lstStyle/>
        <a:p>
          <a:pPr>
            <a:defRPr b="0"/>
          </a:pPr>
          <a:endParaRPr lang="en-US"/>
        </a:p>
      </c:txPr>
    </c:legend>
    <c:plotVisOnly val="1"/>
    <c:dispBlanksAs val="gap"/>
    <c:showDLblsOverMax val="1"/>
  </c:chart>
  <c:spPr>
    <a:solidFill>
      <a:srgbClr val="FFFFFF"/>
    </a:solidFill>
    <a:ln w="12700" cap="flat">
      <a:noFill/>
      <a:prstDash val="solid"/>
      <a:round/>
    </a:ln>
    <a:effectLst/>
  </c:spPr>
  <c:txPr>
    <a:bodyPr/>
    <a:lstStyle/>
    <a:p>
      <a:pPr>
        <a:defRPr sz="1400" b="1">
          <a:latin typeface="Verdana" panose="020B0604030504040204" pitchFamily="34" charset="0"/>
          <a:ea typeface="Verdana" panose="020B0604030504040204" pitchFamily="34" charset="0"/>
          <a:cs typeface="Verdana" panose="020B060403050404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EA9F81A-CDC7-4E92-A840-FD4F55FFBE0A}" type="datetimeFigureOut">
              <a:rPr lang="en-US" smtClean="0"/>
              <a:pPr/>
              <a:t>1/19/2022</a:t>
            </a:fld>
            <a:endParaRPr lang="en-US"/>
          </a:p>
        </p:txBody>
      </p:sp>
      <p:sp>
        <p:nvSpPr>
          <p:cNvPr id="4" name="Slide Image Placeholder 3"/>
          <p:cNvSpPr>
            <a:spLocks noGrp="1" noRot="1" noChangeAspect="1"/>
          </p:cNvSpPr>
          <p:nvPr>
            <p:ph type="sldImg" idx="2"/>
          </p:nvPr>
        </p:nvSpPr>
        <p:spPr>
          <a:xfrm>
            <a:off x="719138" y="1162050"/>
            <a:ext cx="55721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83F96C0-00F5-4D3E-8132-FB0470A20B7E}" type="slidenum">
              <a:rPr lang="en-US" smtClean="0"/>
              <a:pPr/>
              <a:t>‹#›</a:t>
            </a:fld>
            <a:endParaRPr lang="en-US"/>
          </a:p>
        </p:txBody>
      </p:sp>
    </p:spTree>
    <p:extLst>
      <p:ext uri="{BB962C8B-B14F-4D97-AF65-F5344CB8AC3E}">
        <p14:creationId xmlns:p14="http://schemas.microsoft.com/office/powerpoint/2010/main" val="392903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Bonjour! Je m’appelle &lt;nom&gt; et je travaille pour &lt;nom de la compagnie&gt;. Aujourd’hui, je vais vous parler de la planification de la retraite à l’aide de l’assurance vie.</a:t>
            </a:r>
          </a:p>
        </p:txBody>
      </p:sp>
      <p:sp>
        <p:nvSpPr>
          <p:cNvPr id="4" name="Slide Number Placeholder 3"/>
          <p:cNvSpPr>
            <a:spLocks noGrp="1"/>
          </p:cNvSpPr>
          <p:nvPr>
            <p:ph type="sldNum" sz="quarter" idx="5"/>
          </p:nvPr>
        </p:nvSpPr>
        <p:spPr/>
        <p:txBody>
          <a:bodyPr/>
          <a:lstStyle/>
          <a:p>
            <a:fld id="{883F96C0-00F5-4D3E-8132-FB0470A20B7E}" type="slidenum">
              <a:rPr lang="en-US" smtClean="0"/>
              <a:pPr/>
              <a:t>1</a:t>
            </a:fld>
            <a:endParaRPr lang="en-US"/>
          </a:p>
        </p:txBody>
      </p:sp>
    </p:spTree>
    <p:extLst>
      <p:ext uri="{BB962C8B-B14F-4D97-AF65-F5344CB8AC3E}">
        <p14:creationId xmlns:p14="http://schemas.microsoft.com/office/powerpoint/2010/main" val="2157603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En examinant de plus près le risque qu’un client épuise son épargne avant de mourir, aidez-le à comprendre que les gens ont tendance à vivre plus longtemps. Plus vos clients vivent longtemps, plus ils doivent pouvoir étirer leur argent. Selon la Society of </a:t>
            </a:r>
            <a:r>
              <a:rPr lang="fr-CA" dirty="0" err="1">
                <a:effectLst/>
                <a:latin typeface="Calibri" panose="020F0502020204030204" pitchFamily="34" charset="0"/>
                <a:ea typeface="Times New Roman" panose="02020603050405020304" pitchFamily="18" charset="0"/>
                <a:cs typeface="Arial" panose="020B0604020202020204" pitchFamily="34" charset="0"/>
              </a:rPr>
              <a:t>Actuaries</a:t>
            </a:r>
            <a:r>
              <a:rPr lang="fr-CA" dirty="0">
                <a:effectLst/>
                <a:latin typeface="Calibri" panose="020F0502020204030204" pitchFamily="34" charset="0"/>
                <a:ea typeface="Times New Roman" panose="02020603050405020304" pitchFamily="18" charset="0"/>
                <a:cs typeface="Arial" panose="020B0604020202020204" pitchFamily="34" charset="0"/>
              </a:rPr>
              <a:t>, il y a 50 % de chances qu’un homme de 65 ans vive jusqu’à 87 ans, qu’une femme de 65 ans vive jusqu’à 90 ans ou qu’un conjoint survivant de 65 ans vive jusqu’à 94 ans.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Il faut aussi considérer ce qui arrivera de la sécurité sociale dans les années à venir.</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Même si les prestations de sécurité sociale représentent une partie du revenu de retraite de vos clients, elles ne suffisent souvent pas à maintenir le mode de vie auquel ils étaient habitués avant sa retraite. Selon la Social Security Administration*, le pourcentage de remplacement du revenu de préretraite que les prestations d’État procureront à une personne qui commence à recevoir ses prestations à l’âge de 67 ans variera de 75 % pour les personnes à très faible revenu, à environ 40 % pour les personnes à revenu moyen et à environ 27 % pour les personnes à revenu élevé. Et ce pourcentage pourrait diminuer, puisque le rapport entre les travailleurs qui cotisent à la sécurité sociale et les bénéficiaires qui reçoivent des prestations continue de baisser.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Vos clients tiennent-ils compte de ce facteur dans la planification de leur retraite?</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 Source : https://www.ssa.gov/pubs/EN-05-10024.pdf. Consulté en mars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883F96C0-00F5-4D3E-8132-FB0470A20B7E}" type="slidenum">
              <a:rPr lang="en-US" smtClean="0"/>
              <a:pPr/>
              <a:t>10</a:t>
            </a:fld>
            <a:endParaRPr lang="en-US"/>
          </a:p>
        </p:txBody>
      </p:sp>
    </p:spTree>
    <p:extLst>
      <p:ext uri="{BB962C8B-B14F-4D97-AF65-F5344CB8AC3E}">
        <p14:creationId xmlns:p14="http://schemas.microsoft.com/office/powerpoint/2010/main" val="224228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Si l’on tient compte de la possibilité d’une augmentation d’impôt et du risque d’épuiser son épargne, une approche de placement équilibrée peut permettre de bénéficier d’un traitement fiscal plus favorable pendant la retraite et de faire durer l’épargne beaucoup plus longtemps.</a:t>
            </a:r>
          </a:p>
          <a:p>
            <a:pPr>
              <a:lnSpc>
                <a:spcPct val="107000"/>
              </a:lnSpc>
              <a:spcAft>
                <a:spcPts val="800"/>
              </a:spcAft>
            </a:pPr>
            <a:r>
              <a:rPr lang="fr-CA" i="1" dirty="0">
                <a:effectLst/>
                <a:latin typeface="Calibri" panose="020F0502020204030204" pitchFamily="34" charset="0"/>
                <a:ea typeface="Times New Roman" panose="02020603050405020304" pitchFamily="18" charset="0"/>
                <a:cs typeface="Arial" panose="020B0604020202020204" pitchFamily="34" charset="0"/>
              </a:rPr>
              <a:t>Passez en revue les divers types d’instruments des différentes catégories.</a:t>
            </a:r>
            <a:endParaRPr lang="fr-CA"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Chaque option est conçue pour répondre à des besoins particuliers. Mais ces options peuvent ne plus répondre à tous les besoins de vos clients à mesure qu’ils vieillissent et que leur vie change. De plus, ces solutions peuvent ne pas fournir le type de protection dont la famille d’un client pourrait avoir besoin en cas de décès inattendu qui pourrait la laisser dans une situation financière difficile.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883F96C0-00F5-4D3E-8132-FB0470A20B7E}" type="slidenum">
              <a:rPr lang="en-US" smtClean="0"/>
              <a:pPr/>
              <a:t>11</a:t>
            </a:fld>
            <a:endParaRPr lang="en-US"/>
          </a:p>
        </p:txBody>
      </p:sp>
    </p:spTree>
    <p:extLst>
      <p:ext uri="{BB962C8B-B14F-4D97-AF65-F5344CB8AC3E}">
        <p14:creationId xmlns:p14="http://schemas.microsoft.com/office/powerpoint/2010/main" val="147711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Times New Roman" panose="02020603050405020304" pitchFamily="18" charset="0"/>
                <a:cs typeface="Arial" panose="020B0604020202020204" pitchFamily="34" charset="0"/>
              </a:rPr>
              <a:t>Diversifier un portefeuille peut permettre de :</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réduire les impôts pendant la retraite</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maximiser le revenu pendant la retraite</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faire durer l’épargne-retraite plus longtemps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883F96C0-00F5-4D3E-8132-FB0470A20B7E}" type="slidenum">
              <a:rPr lang="en-US" smtClean="0"/>
              <a:pPr/>
              <a:t>12</a:t>
            </a:fld>
            <a:endParaRPr lang="en-US"/>
          </a:p>
        </p:txBody>
      </p:sp>
    </p:spTree>
    <p:extLst>
      <p:ext uri="{BB962C8B-B14F-4D97-AF65-F5344CB8AC3E}">
        <p14:creationId xmlns:p14="http://schemas.microsoft.com/office/powerpoint/2010/main" val="3316388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Quand on planifie la retraite, on oublie souvent de tenir compte de certains facteurs pouvant avoir une incidence sur les objectifs d’épargne. Dans la planification de la retraite, il faut aussi prévoir des activités sociales et des passe-temps. On souhaite voyager le plus possible pendant la retraite? Alors il faut absolument planifier en conséquence pour disposer des fonds nécessaires.</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Même à la retraite, il est important de maintenir un mode de vie actif. Rester actif et manger sainement font partie d’une retraite saine. Un mode de vie inactif à la retraite peut entraîner des troubles émotionnels et physiques.</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Certains retraités n’ont pas les défis cognitifs qu’ils avaient lorsqu’ils travaillaient. À la retraite, il est important de rester mentalement alerte et engagé en participant à des activités qui continuent à faire travailler les matières grises. Les passe-temps et le bénévolat sont d’excellents moyens de satisfaire ces trois facteurs périphériques à la retraite.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883F96C0-00F5-4D3E-8132-FB0470A20B7E}" type="slidenum">
              <a:rPr lang="en-US" smtClean="0"/>
              <a:pPr/>
              <a:t>13</a:t>
            </a:fld>
            <a:endParaRPr lang="en-US"/>
          </a:p>
        </p:txBody>
      </p:sp>
    </p:spTree>
    <p:extLst>
      <p:ext uri="{BB962C8B-B14F-4D97-AF65-F5344CB8AC3E}">
        <p14:creationId xmlns:p14="http://schemas.microsoft.com/office/powerpoint/2010/main" val="2133613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Times New Roman" panose="02020603050405020304" pitchFamily="18" charset="0"/>
                <a:cs typeface="Arial" panose="020B0604020202020204" pitchFamily="34" charset="0"/>
              </a:rPr>
              <a:t>Maintenant que nous avons examiné la situation, voyons comment l’assurance vie peut compléter une stratégie de planification de la retraite.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36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Comment l’assurance vie et l’assurance maladies graves peuvent-elles compléter une stratégie de planification de la retraite?</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L’assurance vie et l’assurance maladies graves ne devraient pas nécessairement remplacer les autres instruments d’épargne d’une stratégie d’épargne-retraite, comme les régimes de retraite agréés, les régimes enregistrés d’épargne-retraite, les régimes de retraite privés ou les comptes d’épargne libres d’impôt.</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L’assurance vie et l’assurance maladies graves peuvent plutôt donner le coup de pouce dont ces autres régimes ont besoin en raison de leurs avantages fiscaux, des limitations et plafonds de cotisation des autres régimes ou d’un arrêt soudain de leur financement à cause de la perte d’un revenu découlant d’un décès inattendu.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482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La diversification avec l’assurance vie représente un atout pour toute stratégie financière, car elle permet d’allouer une partie des actifs à un produit qui fournit plusieurs avantages fiscaux. Et surtout, elle offre à votre famille une protection en cas de décès prématuré.  C’est ce que nous appelons notre </a:t>
            </a:r>
            <a:r>
              <a:rPr lang="fr-CA" b="1" dirty="0">
                <a:effectLst/>
                <a:latin typeface="Calibri" panose="020F0502020204030204" pitchFamily="34" charset="0"/>
                <a:ea typeface="Times New Roman" panose="02020603050405020304" pitchFamily="18" charset="0"/>
                <a:cs typeface="Arial" panose="020B0604020202020204" pitchFamily="34" charset="0"/>
              </a:rPr>
              <a:t>stratégie de Planification de la retraite à l’aide de l’assurance vie</a:t>
            </a:r>
            <a:r>
              <a:rPr lang="fr-CA" dirty="0">
                <a:effectLst/>
                <a:latin typeface="Calibri" panose="020F0502020204030204" pitchFamily="34" charset="0"/>
                <a:ea typeface="Times New Roman" panose="02020603050405020304" pitchFamily="18" charset="0"/>
                <a:cs typeface="Arial" panose="020B0604020202020204" pitchFamily="34" charset="0"/>
              </a:rPr>
              <a:t>.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Prenez le temps d’examiner les avantages pouvant donner le coup de pouce dont vos autres régimes ont besoin.</a:t>
            </a:r>
          </a:p>
          <a:p>
            <a:endParaRPr lang="en-US" baseline="0" dirty="0"/>
          </a:p>
        </p:txBody>
      </p:sp>
      <p:sp>
        <p:nvSpPr>
          <p:cNvPr id="4" name="Slide Number Placeholder 3"/>
          <p:cNvSpPr>
            <a:spLocks noGrp="1"/>
          </p:cNvSpPr>
          <p:nvPr>
            <p:ph type="sldNum" sz="quarter" idx="10"/>
          </p:nvPr>
        </p:nvSpPr>
        <p:spPr/>
        <p:txBody>
          <a:bodyPr/>
          <a:lstStyle/>
          <a:p>
            <a:fld id="{883F96C0-00F5-4D3E-8132-FB0470A20B7E}" type="slidenum">
              <a:rPr lang="en-US" smtClean="0"/>
              <a:pPr/>
              <a:t>16</a:t>
            </a:fld>
            <a:endParaRPr lang="en-US"/>
          </a:p>
        </p:txBody>
      </p:sp>
    </p:spTree>
    <p:extLst>
      <p:ext uri="{BB962C8B-B14F-4D97-AF65-F5344CB8AC3E}">
        <p14:creationId xmlns:p14="http://schemas.microsoft.com/office/powerpoint/2010/main" val="1179524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Times New Roman" panose="02020603050405020304" pitchFamily="18" charset="0"/>
                <a:cs typeface="Arial" panose="020B0604020202020204" pitchFamily="34" charset="0"/>
              </a:rPr>
              <a:t>Comment fonctionne cette stratégie avec l’assurance vie?</a:t>
            </a:r>
          </a:p>
          <a:p>
            <a:pPr>
              <a:lnSpc>
                <a:spcPct val="107000"/>
              </a:lnSpc>
              <a:spcAft>
                <a:spcPts val="800"/>
              </a:spcAft>
            </a:pPr>
            <a:r>
              <a:rPr lang="fr-CA" sz="1100" dirty="0">
                <a:effectLst/>
                <a:latin typeface="Calibri" panose="020F0502020204030204" pitchFamily="34" charset="0"/>
                <a:ea typeface="Times New Roman" panose="02020603050405020304" pitchFamily="18" charset="0"/>
                <a:cs typeface="Arial" panose="020B0604020202020204" pitchFamily="34" charset="0"/>
              </a:rPr>
              <a:t>Les bases de la stratégie sont assez simples :</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Souscription de ces couvertures de </a:t>
            </a:r>
            <a:r>
              <a:rPr lang="fr-CA" sz="1100" dirty="0" err="1">
                <a:effectLst/>
                <a:latin typeface="Arial" panose="020B0604020202020204" pitchFamily="34" charset="0"/>
                <a:ea typeface="Times New Roman" panose="02020603050405020304" pitchFamily="18" charset="0"/>
                <a:cs typeface="Arial" panose="020B0604020202020204" pitchFamily="34" charset="0"/>
              </a:rPr>
              <a:t>Foresters</a:t>
            </a:r>
            <a:r>
              <a:rPr lang="fr-CA" sz="1100" dirty="0">
                <a:effectLst/>
                <a:latin typeface="Arial" panose="020B0604020202020204" pitchFamily="34" charset="0"/>
                <a:ea typeface="Times New Roman" panose="02020603050405020304" pitchFamily="18" charset="0"/>
                <a:cs typeface="Arial" panose="020B0604020202020204" pitchFamily="34" charset="0"/>
              </a:rPr>
              <a:t> :</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un certificat Avantage Plus tirant parti de l’option d’assurance valorisée</a:t>
            </a:r>
          </a:p>
          <a:p>
            <a:pPr marL="1143000" lvl="2" indent="-228600">
              <a:lnSpc>
                <a:spcPct val="107000"/>
              </a:lnSpc>
              <a:spcAft>
                <a:spcPts val="800"/>
              </a:spcAft>
              <a:buFont typeface="Arial" panose="020B0604020202020204" pitchFamily="34" charset="0"/>
              <a:buChar char="•"/>
              <a:tabLst>
                <a:tab pos="13716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un régime d’assurance en cas de maladie grave Bien Vivre Plus.</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En cas de maladie couverte, la prestation forfaitaire versée par la police Bien Vivre Plus peut aider à couvrir les frais médicaux et les médicaments, ou les paiements hypothécaires et autres dépenses pendant cette période. Et s’il reste de l’argent, elle peut servir à rembourser l’hypothèque ou à cotiser à d’autres régimes de retraite.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27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spcAft>
                <a:spcPts val="800"/>
              </a:spcAft>
              <a:buFont typeface="Arial" panose="020B0604020202020204" pitchFamily="34" charset="0"/>
              <a:buChar char="•"/>
              <a:tabLst>
                <a:tab pos="914400" algn="l"/>
              </a:tabLst>
            </a:pPr>
            <a:r>
              <a:rPr lang="fr-CA" dirty="0">
                <a:effectLst/>
                <a:latin typeface="Arial" panose="020B0604020202020204" pitchFamily="34" charset="0"/>
                <a:ea typeface="Times New Roman" panose="02020603050405020304" pitchFamily="18" charset="0"/>
                <a:cs typeface="Arial" panose="020B0604020202020204" pitchFamily="34" charset="0"/>
              </a:rPr>
              <a:t>Si la personne assurée décède, la prestation de décès du certificat Avantage Plus peut fournir à sa famille les fonds nécessaires pour continuer à financer ses projets de retraite et couvrir d’autres obligations financières résultant de la perte de revenu.</a:t>
            </a:r>
          </a:p>
          <a:p>
            <a:pPr marL="742950" lvl="1" indent="-285750">
              <a:lnSpc>
                <a:spcPct val="107000"/>
              </a:lnSpc>
              <a:spcAft>
                <a:spcPts val="800"/>
              </a:spcAft>
              <a:buFont typeface="Arial" panose="020B0604020202020204" pitchFamily="34" charset="0"/>
              <a:buChar char="•"/>
              <a:tabLst>
                <a:tab pos="914400" algn="l"/>
              </a:tabLst>
            </a:pPr>
            <a:r>
              <a:rPr lang="fr-CA" dirty="0">
                <a:effectLst/>
                <a:latin typeface="Arial" panose="020B0604020202020204" pitchFamily="34" charset="0"/>
                <a:ea typeface="Times New Roman" panose="02020603050405020304" pitchFamily="18" charset="0"/>
                <a:cs typeface="Arial" panose="020B0604020202020204" pitchFamily="34" charset="0"/>
              </a:rPr>
              <a:t>Ou à la retraite, la personne assurée peut utiliser la valeur de rachat du certificat Avantage Plus pour garantir des prêts auprès d’une autre institution financière. La croissance de la valeur de rachat peut être plus sûre que celle d’autres placements directement exposés aux risques de fluctuation du marché. Cette stratégie offre une flexibilité supplémentaire pour utiliser d’autres actifs pour le revenu de retraite, par exemple en contractant des prêts garantis pendant les marchés baissiers pour préserver d’autres actifs de retraite directement exposés aux risques boursiers.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2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Times New Roman" panose="02020603050405020304" pitchFamily="18" charset="0"/>
                <a:cs typeface="Arial" panose="020B0604020202020204" pitchFamily="34" charset="0"/>
              </a:rPr>
              <a:t>Les prêts garantis sont offerts par la Banque Équitable pour permettre aux titulaires admissibles d’avoir accès aux fonds de leur police par le biais d’une marge de crédit sur la valeur de rachat de leur certificat d’assurance vie entière de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comme garantie.</a:t>
            </a:r>
            <a:endParaRPr lang="en-US" dirty="0"/>
          </a:p>
        </p:txBody>
      </p:sp>
      <p:sp>
        <p:nvSpPr>
          <p:cNvPr id="4" name="Slide Number Placeholder 3"/>
          <p:cNvSpPr>
            <a:spLocks noGrp="1"/>
          </p:cNvSpPr>
          <p:nvPr>
            <p:ph type="sldNum" sz="quarter" idx="5"/>
          </p:nvPr>
        </p:nvSpPr>
        <p:spPr/>
        <p:txBody>
          <a:bodyPr/>
          <a:lstStyle/>
          <a:p>
            <a:fld id="{883F96C0-00F5-4D3E-8132-FB0470A20B7E}" type="slidenum">
              <a:rPr lang="en-US" smtClean="0"/>
              <a:pPr/>
              <a:t>19</a:t>
            </a:fld>
            <a:endParaRPr lang="en-US"/>
          </a:p>
        </p:txBody>
      </p:sp>
    </p:spTree>
    <p:extLst>
      <p:ext uri="{BB962C8B-B14F-4D97-AF65-F5344CB8AC3E}">
        <p14:creationId xmlns:p14="http://schemas.microsoft.com/office/powerpoint/2010/main" val="347279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Times New Roman" panose="02020603050405020304" pitchFamily="18" charset="0"/>
                <a:cs typeface="Arial" panose="020B0604020202020204" pitchFamily="34" charset="0"/>
              </a:rPr>
              <a:t>Commençons par examiner la situation à laquelle vos clients pourraient être confrontés.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952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Parfois, le fait de voir un exemple permet de donner vie à une stratégie. Alors voyons comment la stratégie de Planification de la retraite à l’aide de l’assurance vie fonctionne pour Tom.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832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dirty="0">
                <a:effectLst/>
                <a:latin typeface="Calibri" panose="020F0502020204030204" pitchFamily="34" charset="0"/>
                <a:ea typeface="Times New Roman" panose="02020603050405020304" pitchFamily="18" charset="0"/>
                <a:cs typeface="Arial" panose="020B0604020202020204" pitchFamily="34" charset="0"/>
              </a:rPr>
              <a:t>Voici Tom, un homme de 40 ans en excellente santé. Il est électricien et propriétaire de son entreprise. Il veut mettre en place un plan solide pour protéger sa famille au cas où il tomberait gravement malade ou décéderait avant d’être à la retraite. Mais, il veut aussi se constituer un revenu de retraite supplémentaire plus sûr que son REER, auquel il cotise le maximum autorisé. Il aimerait retarder la perception de ses prestations de la Sécurité de la vieillesse et du Régime de pensions du Canada jusqu’à l’âge de 70 ans pour maximiser les versements mensuels.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41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En fonction de sa situation, Tom envisage un certificat d’assurance vie entière Avantage Plus de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avec l’option d’assurance valorisée pour que toutes les participations déclarées servent à souscrire des bonifications d’assurance libérée. Il prévoit financer le certificat avec une prime de 700 $ par mois, en supposant qu’il sera non-fumeur jusqu’à 60 ans.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Il voudrait profiter d’une marge de crédit sur valeur de rachat afin d’obtenir des prêts garantis et de retarder la perception de ses prestations de la Sécurité de la vieillesse et du Régime de pensions du Canada.</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Il pense aussi souscrire deux polices d’assurance temporaire en cas de maladie grave Bien Vivre Plus de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c’est-à-dire, une temporaire de 20 ans de 100 000 $ et une temporaire jusqu’à 80 ans de 50 000 $, pour protéger sa famille au cas où il tomberait gravement malade pendant ses années d’accumulation d’une épargne-retraite et un montant plus petit pour couvrir une certaine période de la retraite.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834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Compte tenu des hypothèses actuelles et des régimes proposés, en payant une prime mensuelle de 700 $, Tom aurait une assurance initiale totale de 462 380 $. Cette couverture lui procurerait une assurance vie entière de base de 315 806 $ et une assurance améliorée initiale de 146 574 $.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De cette façon, lorsque Tom voudra compléter son revenu de retraite, il devrait être en mesure d’emprunter jusqu’à 51 000 $ par année, pendant un maximum de 5 ans, en obtenant des prêts garantis. Mais même s’il a la possibilité d’emprunter autant, il peut n’avoir besoin que d’une fraction de ce montant. Dans cet exemple, en supposant que Tom emprunte le montant proposé pendant 5 ans, à l’âge de 85 ans, il aurait toujours une prestation de décès nette de 264 131 $.</a:t>
            </a:r>
          </a:p>
          <a:p>
            <a:endParaRPr lang="en-CA"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56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Mais qu’arrivera-t-il si l’économie s’affaiblit et que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verse des participations moins élevées? Comment cette situation pourrait-elle nuire au rendement du certificat d’assurance vie entière et réduire le montant potentiel du prêt?</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Dans cette optique, voyons comment ce certificat se comporterait en cas de réduction des participations de 15 % et de 20 %.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Selon ces hypothèses, lorsque Tom voudra compléter son revenu de retraite, il pourrait être en mesure d’emprunter jusqu’à 47 000$ par année, avec une réduction de 15 % des participations, ou 45 000$ par année, avec une réduction de 20 % des participations, pendant un maximum de 5 ans, en obtenant des prêts garantis. Comme vous pouvez le voir, même avec la réduction, Tom pourrait emprunter une somme considérable pour financer sa retraite. </a:t>
            </a:r>
          </a:p>
          <a:p>
            <a:endParaRPr lang="en-CA"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506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Pour l’assurance en cas de maladie grave Bien Vivre Plus, la prime mensuelle pour la Temporaire 20 de100 000 $ serait de 73,80 $ et celle de la Temporaire jusqu’à 80 ans de 50 000 $ serait de 65,75 $. Il aime l’idée d’avoir une couverture plus élevée pendant ses années de travail, tout en ayant une certaine protection pendant ses années de retraite au cas où il tomberait malade.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442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Times New Roman" panose="02020603050405020304" pitchFamily="18" charset="0"/>
                <a:cs typeface="Arial" panose="020B0604020202020204" pitchFamily="34" charset="0"/>
              </a:rPr>
              <a:t>Renseignez-vous sur la Financière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et vous verrez pourquoi nos membres nous font confiance depuis presque 150 ans.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568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est une société de secours mutuel et un prestataire de produits d’assurance vie pour les familles ordinaires, qui existe pour ses membres.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a pour but d’enrichir le bien-être des familles et des communautés. Imaginez-vous choisir une compagnie qui fait une différence positive dans le monde. </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Chez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nous sommes motivés par le partage, et non l’actionnariat. En tant que société à but non lucratif, nous réinvestissons nos profits pour aider nos membres et leurs collectivités. Nous sommes une organisation axée sur son objectif d’aider ses membres à bien vivre en faisant le bien et nous avons plus de deux millions de membres dans trois pays.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822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Vous pouvez compter sur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une organisation axée sur ses membres et en croissance depuis 1874.</a:t>
            </a:r>
          </a:p>
          <a:p>
            <a:pPr>
              <a:lnSpc>
                <a:spcPct val="107000"/>
              </a:lnSpc>
              <a:spcAft>
                <a:spcPts val="800"/>
              </a:spcAft>
            </a:pP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a obtenu l’excellente cote de solidité financière « A » de A.M. Best pendant 21 années consécutives, grâce à un actif de plus de 18,5 milliards de dollars, à un surplus de 2,1 milliards de dollars et à un ratio du test de suffisance du capital des sociétés d’assurance vie (TSAV) de 192 %.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683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Devenir membre est simple. Lorsque quelqu’un souscrit un certificat d’assurance vie de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la ou les personnes assurées deviennent membres.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112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Nous rêvons tous du jour où nous pourrons prendre notre retraite et entamer le prochain chapitre de notre vie. Si vous deviez décrire aujourd’hui votre retraite idéale, à quoi ressemblerait-elle?</a:t>
            </a:r>
          </a:p>
          <a:p>
            <a:pPr>
              <a:lnSpc>
                <a:spcPct val="107000"/>
              </a:lnSpc>
              <a:spcAft>
                <a:spcPts val="800"/>
              </a:spcAft>
            </a:pPr>
            <a:endParaRPr lang="fr-CA"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Nous vous encourageons à visualiser votre retraite de rêve et à considérer la réalité et les obstacles que vous pourriez rencontrer pour épargner afin de réaliser cet objectif. </a:t>
            </a:r>
          </a:p>
          <a:p>
            <a:pPr>
              <a:lnSpc>
                <a:spcPct val="107000"/>
              </a:lnSpc>
              <a:spcAft>
                <a:spcPts val="800"/>
              </a:spcAft>
            </a:pPr>
            <a:endParaRPr lang="fr-CA"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Si vous êtes ici aujourd’hui, c’est que vous voulez vous renseigner sur les options qui s’offrent à vous et sur la manière dont vous pouvez réaliser vos rêves de retraite.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208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Les personnes qui deviennent membres de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ont accès à une gamme de bénéfices dont elles peuvent se prévaloir pour vivre une vie plus riche et plus gratifiante.</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Elles ont accès aux bourses d’études, aux subventions communautaires, aux bénéfices pour le bien-être et aux activités communautaires et bénévoles.</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Jetons un coup d’œil à quelques-uns de ces bénéfices.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271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Au début, nous avons parlé de ces trois aspects importants qui peuvent améliorer de façon négative ou positive les années de retraite d’une personne. Comment les bénéfices aident-ils nos membres à se concentrer sur ces aspects essentiels de leur mieux-être? Examinons quelques-uns des plus récents bénéfices de membre axés sur chacun de ces aspects fondamentaux du mieux-être.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883F96C0-00F5-4D3E-8132-FB0470A20B7E}" type="slidenum">
              <a:rPr lang="en-US" smtClean="0"/>
              <a:pPr/>
              <a:t>31</a:t>
            </a:fld>
            <a:endParaRPr lang="en-US"/>
          </a:p>
        </p:txBody>
      </p:sp>
    </p:spTree>
    <p:extLst>
      <p:ext uri="{BB962C8B-B14F-4D97-AF65-F5344CB8AC3E}">
        <p14:creationId xmlns:p14="http://schemas.microsoft.com/office/powerpoint/2010/main" val="238913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Times New Roman" panose="02020603050405020304" pitchFamily="18" charset="0"/>
                <a:cs typeface="Arial" panose="020B0604020202020204" pitchFamily="34" charset="0"/>
              </a:rPr>
              <a:t>Les subventions communautaires permettent aux membres de faire une différence en redonnant à votre communauté locale. Ils peuvent aussi demander des subventions pour organiser des activités dans leur communauté. Trois types de subventions sont proposées : les subventions de bénévolat communautaire, les subventions de divertissement familial et les subventions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Aide. En 2020 seulement, </a:t>
            </a:r>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a octroyé 3,3 millions de dollars en subventions qui ont permis d’organiser 3 352 activités de divertissement familial et de bénévolat. Ce sont d’excellentes occasions pour les gens de socialiser dans leur communauté pendant leurs années de retraite.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960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effectLst/>
                <a:latin typeface="Calibri" panose="020F0502020204030204" pitchFamily="34" charset="0"/>
                <a:ea typeface="Times New Roman" panose="02020603050405020304" pitchFamily="18" charset="0"/>
                <a:cs typeface="Arial" panose="020B0604020202020204" pitchFamily="34" charset="0"/>
              </a:rPr>
              <a:t>Foresters</a:t>
            </a:r>
            <a:r>
              <a:rPr lang="fr-CA" dirty="0">
                <a:effectLst/>
                <a:latin typeface="Calibri" panose="020F0502020204030204" pitchFamily="34" charset="0"/>
                <a:ea typeface="Times New Roman" panose="02020603050405020304" pitchFamily="18" charset="0"/>
                <a:cs typeface="Arial" panose="020B0604020202020204" pitchFamily="34" charset="0"/>
              </a:rPr>
              <a:t> Go est une façon amusante et flexible de gagner des récompenses pour vivre sainement, s’amuser en famille et redonner aux collectivités.  Cette application aide les utilisateurs à devenir des héros pour leur famille en misant sur l’habilitation, l’engagement, les récompenses, les occasions et la santé. Ce sont d’excellentes occasions pour les gens de rester physiquement actifs pendant leurs années de retraite.</a:t>
            </a:r>
          </a:p>
          <a:p>
            <a:endParaRPr lang="en-US" dirty="0"/>
          </a:p>
        </p:txBody>
      </p:sp>
      <p:sp>
        <p:nvSpPr>
          <p:cNvPr id="4" name="Slide Number Placeholder 3"/>
          <p:cNvSpPr>
            <a:spLocks noGrp="1"/>
          </p:cNvSpPr>
          <p:nvPr>
            <p:ph type="sldNum" sz="quarter" idx="5"/>
          </p:nvPr>
        </p:nvSpPr>
        <p:spPr/>
        <p:txBody>
          <a:bodyPr/>
          <a:lstStyle/>
          <a:p>
            <a:fld id="{883F96C0-00F5-4D3E-8132-FB0470A20B7E}" type="slidenum">
              <a:rPr lang="en-US" smtClean="0"/>
              <a:pPr/>
              <a:t>33</a:t>
            </a:fld>
            <a:endParaRPr lang="en-US" dirty="0"/>
          </a:p>
        </p:txBody>
      </p:sp>
    </p:spTree>
    <p:extLst>
      <p:ext uri="{BB962C8B-B14F-4D97-AF65-F5344CB8AC3E}">
        <p14:creationId xmlns:p14="http://schemas.microsoft.com/office/powerpoint/2010/main" val="2595853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effectLst/>
                <a:latin typeface="Calibri" panose="020F0502020204030204" pitchFamily="34" charset="0"/>
                <a:ea typeface="Times New Roman" panose="02020603050405020304" pitchFamily="18" charset="0"/>
                <a:cs typeface="Arial" panose="020B0604020202020204" pitchFamily="34" charset="0"/>
              </a:rPr>
              <a:t>L’Apprentissage continu donne accès à plus de 200 cours en ligne sur une foule de sujets variés, comme la gestion des affaires, la santé et le mieux-être, le développement personnel et bien plus. Ce sont d’excellentes occasions pour les gens de rester actifs sur le plan cognitif pour prendre soin de leur santé mentale pendant leurs années de retraite.</a:t>
            </a:r>
          </a:p>
          <a:p>
            <a:endParaRPr lang="en-US" dirty="0"/>
          </a:p>
        </p:txBody>
      </p:sp>
      <p:sp>
        <p:nvSpPr>
          <p:cNvPr id="4" name="Slide Number Placeholder 3"/>
          <p:cNvSpPr>
            <a:spLocks noGrp="1"/>
          </p:cNvSpPr>
          <p:nvPr>
            <p:ph type="sldNum" sz="quarter" idx="5"/>
          </p:nvPr>
        </p:nvSpPr>
        <p:spPr/>
        <p:txBody>
          <a:bodyPr/>
          <a:lstStyle/>
          <a:p>
            <a:fld id="{883F96C0-00F5-4D3E-8132-FB0470A20B7E}" type="slidenum">
              <a:rPr lang="en-US" smtClean="0"/>
              <a:pPr/>
              <a:t>34</a:t>
            </a:fld>
            <a:endParaRPr lang="en-US" dirty="0"/>
          </a:p>
        </p:txBody>
      </p:sp>
    </p:spTree>
    <p:extLst>
      <p:ext uri="{BB962C8B-B14F-4D97-AF65-F5344CB8AC3E}">
        <p14:creationId xmlns:p14="http://schemas.microsoft.com/office/powerpoint/2010/main" val="900125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En terminant, nous devons prendre un moment pour vous donner la chance de lire nos avertissements, alors voilà.</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54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Merci d’avoir pris le temps de vous informer sur le rôle important de l’assurance vie dans la planification de la retraite.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D40FC3-A045-8449-98F9-DB1B203AE2F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92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Lorsque l’on planifie sa retraite, il faut toujours se fixer des attentes réalistes. Afin de pouvoir maintenir, pendant la retraite, le mode de vie auquel on s’est habitué, il faut prévoir de remplacer entre 70 % et 100 % de son revenu d’avant la retraite.</a:t>
            </a:r>
          </a:p>
          <a:p>
            <a:pPr>
              <a:lnSpc>
                <a:spcPct val="107000"/>
              </a:lnSpc>
              <a:spcAft>
                <a:spcPts val="800"/>
              </a:spcAft>
            </a:pPr>
            <a:endParaRPr lang="fr-CA"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Avez-vous vérifié si votre stratégie d’épargne-retraite vous permettra de remplacer de 70 à 100 % de votre revenu?</a:t>
            </a:r>
          </a:p>
        </p:txBody>
      </p:sp>
      <p:sp>
        <p:nvSpPr>
          <p:cNvPr id="4" name="Slide Number Placeholder 3"/>
          <p:cNvSpPr>
            <a:spLocks noGrp="1"/>
          </p:cNvSpPr>
          <p:nvPr>
            <p:ph type="sldNum" sz="quarter" idx="5"/>
          </p:nvPr>
        </p:nvSpPr>
        <p:spPr/>
        <p:txBody>
          <a:bodyPr/>
          <a:lstStyle/>
          <a:p>
            <a:fld id="{883F96C0-00F5-4D3E-8132-FB0470A20B7E}" type="slidenum">
              <a:rPr lang="en-US" smtClean="0"/>
              <a:pPr/>
              <a:t>4</a:t>
            </a:fld>
            <a:endParaRPr lang="en-US"/>
          </a:p>
        </p:txBody>
      </p:sp>
    </p:spTree>
    <p:extLst>
      <p:ext uri="{BB962C8B-B14F-4D97-AF65-F5344CB8AC3E}">
        <p14:creationId xmlns:p14="http://schemas.microsoft.com/office/powerpoint/2010/main" val="2402845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Si vous n’êtes pas sur la voie de pouvoir remplacer 70 à 100 % de votre revenu de préretraite, vous n’êtes pas seul. Si les tendances se maintiennent, 60 % des Canadiens ne seront pas en position d’atteindre leurs objectifs d’épargne-retraite.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68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Times New Roman" panose="02020603050405020304" pitchFamily="18" charset="0"/>
                <a:cs typeface="Arial" panose="020B0604020202020204" pitchFamily="34" charset="0"/>
              </a:rPr>
              <a:t>Lorsque vous pensez à épargner suffisamment pour avoir une retraite confortable, comme la plupart des gens, vous avez probablement trois préoccupations majeures. </a:t>
            </a:r>
          </a:p>
          <a:p>
            <a:pPr>
              <a:lnSpc>
                <a:spcPct val="107000"/>
              </a:lnSpc>
              <a:spcAft>
                <a:spcPts val="800"/>
              </a:spcAft>
            </a:pPr>
            <a:endParaRPr lang="fr-CA" sz="1100"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nSpc>
                <a:spcPct val="107000"/>
              </a:lnSpc>
              <a:spcAft>
                <a:spcPts val="800"/>
              </a:spcAft>
              <a:buFont typeface="+mj-lt"/>
              <a:buAutoNum type="arabicPeriod"/>
              <a:tabLst>
                <a:tab pos="914400" algn="l"/>
              </a:tabLst>
            </a:pPr>
            <a:r>
              <a:rPr lang="fr-CA" sz="1100" dirty="0">
                <a:effectLst/>
                <a:latin typeface="Calibri" panose="020F0502020204030204" pitchFamily="34" charset="0"/>
                <a:ea typeface="Times New Roman" panose="02020603050405020304" pitchFamily="18" charset="0"/>
                <a:cs typeface="Times New Roman" panose="02020603050405020304" pitchFamily="18" charset="0"/>
              </a:rPr>
              <a:t>La vulnérabilité financière : Qui paiera les factures si vous décédiez subitement ou tombez malade?</a:t>
            </a:r>
          </a:p>
          <a:p>
            <a:pPr marL="742950" lvl="1" indent="-285750">
              <a:lnSpc>
                <a:spcPct val="107000"/>
              </a:lnSpc>
              <a:spcAft>
                <a:spcPts val="800"/>
              </a:spcAft>
              <a:buFont typeface="+mj-lt"/>
              <a:buAutoNum type="arabicPeriod"/>
              <a:tabLst>
                <a:tab pos="914400" algn="l"/>
              </a:tabLst>
            </a:pPr>
            <a:r>
              <a:rPr lang="fr-CA" sz="1100" dirty="0">
                <a:effectLst/>
                <a:latin typeface="Calibri" panose="020F0502020204030204" pitchFamily="34" charset="0"/>
                <a:ea typeface="Times New Roman" panose="02020603050405020304" pitchFamily="18" charset="0"/>
                <a:cs typeface="Times New Roman" panose="02020603050405020304" pitchFamily="18" charset="0"/>
              </a:rPr>
              <a:t>Crainte d’épuiser votre épargne-retraite de votre vivant : Pourriez-vous manquer d’argent avant de mourir?</a:t>
            </a:r>
          </a:p>
          <a:p>
            <a:pPr marL="742950" lvl="1" indent="-285750">
              <a:lnSpc>
                <a:spcPct val="107000"/>
              </a:lnSpc>
              <a:spcAft>
                <a:spcPts val="800"/>
              </a:spcAft>
              <a:buFont typeface="+mj-lt"/>
              <a:buAutoNum type="arabicPeriod"/>
              <a:tabLst>
                <a:tab pos="914400" algn="l"/>
              </a:tabLst>
            </a:pPr>
            <a:r>
              <a:rPr lang="fr-CA" sz="1100" dirty="0">
                <a:effectLst/>
                <a:latin typeface="Calibri" panose="020F0502020204030204" pitchFamily="34" charset="0"/>
                <a:ea typeface="Times New Roman" panose="02020603050405020304" pitchFamily="18" charset="0"/>
                <a:cs typeface="Times New Roman" panose="02020603050405020304" pitchFamily="18" charset="0"/>
              </a:rPr>
              <a:t>La hausse des impôts :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163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Lorsque vous examinez de plus près la vulnérabilité financière, vous devez déterminer la rapidité avec laquelle votre famille serait confrontée à des difficultés financières si elle perdait une source de revenus.</a:t>
            </a:r>
          </a:p>
          <a:p>
            <a:pPr>
              <a:lnSpc>
                <a:spcPct val="107000"/>
              </a:lnSpc>
              <a:spcAft>
                <a:spcPts val="800"/>
              </a:spcAft>
            </a:pPr>
            <a:endParaRPr lang="fr-CA"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Par exemple, 50 % des nouveaux immigrants et 47 % des familles autochtones seraient incapables de faire face à leurs obligations financières pendant plus de deux mois après la perte d’une source de revenus, en raison du manque de liquidités et de l’absence d’autres sources privées de revenus.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85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sz="1100" dirty="0">
                <a:effectLst/>
                <a:latin typeface="Calibri" panose="020F0502020204030204" pitchFamily="34" charset="0"/>
                <a:ea typeface="Times New Roman" panose="02020603050405020304" pitchFamily="18" charset="0"/>
                <a:cs typeface="Arial" panose="020B0604020202020204" pitchFamily="34" charset="0"/>
              </a:rPr>
              <a:t>En ce qui concerne la vulnérabilité financière, en plus d’une perte de revenu, il faut aussi tenir compte des conséquences qu’une maladie grave peut avoir sur l’épargne-retraite.</a:t>
            </a:r>
          </a:p>
          <a:p>
            <a:pPr>
              <a:lnSpc>
                <a:spcPct val="107000"/>
              </a:lnSpc>
              <a:spcAft>
                <a:spcPts val="800"/>
              </a:spcAft>
            </a:pPr>
            <a:endParaRPr lang="fr-CA" sz="1100" dirty="0">
              <a:effectLst/>
              <a:latin typeface="Calibri" panose="020F0502020204030204" pitchFamily="34" charset="0"/>
              <a:ea typeface="Times New Roman" panose="02020603050405020304" pitchFamily="18" charset="0"/>
              <a:cs typeface="Arial" panose="020B0604020202020204" pitchFamily="34" charset="0"/>
            </a:endParaRPr>
          </a:p>
          <a:p>
            <a:pPr>
              <a:lnSpc>
                <a:spcPct val="107000"/>
              </a:lnSpc>
              <a:spcAft>
                <a:spcPts val="800"/>
              </a:spcAft>
            </a:pPr>
            <a:r>
              <a:rPr lang="fr-CA" sz="1100" dirty="0">
                <a:effectLst/>
                <a:latin typeface="Calibri" panose="020F0502020204030204" pitchFamily="34" charset="0"/>
                <a:ea typeface="Times New Roman" panose="02020603050405020304" pitchFamily="18" charset="0"/>
                <a:cs typeface="Arial" panose="020B0604020202020204" pitchFamily="34" charset="0"/>
              </a:rPr>
              <a:t>Quels sont les risques de faire une crise cardiaque ou un accident vasculaire cérébral ou d’être atteint d’un cancer avant la retraite?</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Et bien, chaque année près de 70 000 Canadiens font une crise cardiaque. 1 victime de crise cardiaque sur 2 a moins de 65 ans. 82 % des victimes de crise cardiaque survivent à leur première crise.</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Pour les AVC, chaque année, près de 50 000 Canadiens ont un accident vasculaire cérébral. 1 victime d’AVC sur 3 a moins de 65 ans. 75 % des victimes d’accident vasculaire cérébral survivent leur premier AVC.</a:t>
            </a:r>
          </a:p>
          <a:p>
            <a:pPr marL="742950" lvl="1" indent="-285750">
              <a:lnSpc>
                <a:spcPct val="107000"/>
              </a:lnSpc>
              <a:spcAft>
                <a:spcPts val="800"/>
              </a:spcAft>
              <a:buFont typeface="Arial" panose="020B0604020202020204" pitchFamily="34" charset="0"/>
              <a:buChar char="•"/>
              <a:tabLst>
                <a:tab pos="914400" algn="l"/>
              </a:tabLst>
            </a:pPr>
            <a:r>
              <a:rPr lang="fr-CA" sz="1100" dirty="0">
                <a:effectLst/>
                <a:latin typeface="Arial" panose="020B0604020202020204" pitchFamily="34" charset="0"/>
                <a:ea typeface="Times New Roman" panose="02020603050405020304" pitchFamily="18" charset="0"/>
                <a:cs typeface="Arial" panose="020B0604020202020204" pitchFamily="34" charset="0"/>
              </a:rPr>
              <a:t>Pour ce qui est du cancer, on estime qu’en 2019, 220 400 nouveaux cas ont été déclarés au Canada. 39 % de ces nouveaux cas touchent les moins de 65 ans. 63 % des victimes de cancer survivront pendant cinq ans ou plus.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solidFill>
                <a:srgbClr val="4D4D4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3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Pour ce qui est de la hausse des impôts, cherchez-vous des stratégies pour réduire vos impôts une fois retraité?</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Pourquoi est-ce important?</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Si, une fois à la retraite, vous retirez 10 000 $ par mois à un taux d’imposition de 25 %, vous paierez 2 500 $ d’impôt.</a:t>
            </a:r>
            <a:br>
              <a:rPr lang="fr-CA" dirty="0">
                <a:effectLst/>
                <a:latin typeface="Calibri" panose="020F0502020204030204" pitchFamily="34" charset="0"/>
                <a:ea typeface="Times New Roman" panose="02020603050405020304" pitchFamily="18" charset="0"/>
                <a:cs typeface="Arial" panose="020B0604020202020204" pitchFamily="34" charset="0"/>
              </a:rPr>
            </a:br>
            <a:br>
              <a:rPr lang="fr-CA" dirty="0">
                <a:effectLst/>
                <a:latin typeface="Calibri" panose="020F0502020204030204" pitchFamily="34" charset="0"/>
                <a:ea typeface="Times New Roman" panose="02020603050405020304" pitchFamily="18" charset="0"/>
                <a:cs typeface="Arial" panose="020B0604020202020204" pitchFamily="34" charset="0"/>
              </a:rPr>
            </a:br>
            <a:r>
              <a:rPr lang="fr-CA" dirty="0">
                <a:effectLst/>
                <a:latin typeface="Calibri" panose="020F0502020204030204" pitchFamily="34" charset="0"/>
                <a:ea typeface="Times New Roman" panose="02020603050405020304" pitchFamily="18" charset="0"/>
                <a:cs typeface="Arial" panose="020B0604020202020204" pitchFamily="34" charset="0"/>
              </a:rPr>
              <a:t>Mais qu’arriverait-il si le taux d’imposition était augmenté à disons 50 % pour simplifier les calculs? Vous auriez 5 000 $ d’impôt à payer, ce qui ferait baisser votre revenu net de 33 %. Mais, si vous aviez besoin d’un revenu mensuel de 7 500 $ après impôt, combien devriez-vous retirer pour qu’il vous reste ce montant si votre retrait était imposé à 50 %? À un taux d’imposition de 50 %, vous devriez retirer 15 000 $, soit 50 % de plus. Votre épargne-retraite pourrait-elle supporter une telle augmentation de la distribution pour financer votre mode de vie actuel pendant vos années de retraite?</a:t>
            </a:r>
          </a:p>
          <a:p>
            <a:pPr>
              <a:lnSpc>
                <a:spcPct val="107000"/>
              </a:lnSpc>
              <a:spcAft>
                <a:spcPts val="800"/>
              </a:spcAft>
            </a:pPr>
            <a:r>
              <a:rPr lang="fr-CA" dirty="0">
                <a:effectLst/>
                <a:latin typeface="Calibri" panose="020F0502020204030204" pitchFamily="34" charset="0"/>
                <a:ea typeface="Times New Roman" panose="02020603050405020304" pitchFamily="18" charset="0"/>
                <a:cs typeface="Arial" panose="020B0604020202020204" pitchFamily="34" charset="0"/>
              </a:rPr>
              <a:t>En planifiant différemment, vous pourriez avoir accès à des fonds non imposables pendant la retraite.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F96C0-00F5-4D3E-8132-FB0470A20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466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rgbClr val="D7C9D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465" y="1281345"/>
            <a:ext cx="7832035" cy="1180903"/>
          </a:xfrm>
        </p:spPr>
        <p:txBody>
          <a:bodyPr anchor="b"/>
          <a:lstStyle>
            <a:lvl1pPr>
              <a:lnSpc>
                <a:spcPts val="4600"/>
              </a:lnSpc>
              <a:defRPr sz="4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42900" y="2562691"/>
            <a:ext cx="7848600" cy="410749"/>
          </a:xfrm>
        </p:spPr>
        <p:txBody>
          <a:bodyPr>
            <a:spAutoFit/>
          </a:bodyPr>
          <a:lstStyle>
            <a:lvl1pPr marL="0" indent="0">
              <a:lnSpc>
                <a:spcPts val="3200"/>
              </a:lnSpc>
              <a:buNone/>
              <a:defRPr sz="28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CE5213BE-45ED-E540-8928-1DDF000B8CF2}"/>
              </a:ext>
            </a:extLst>
          </p:cNvPr>
          <p:cNvSpPr>
            <a:spLocks noGrp="1"/>
          </p:cNvSpPr>
          <p:nvPr>
            <p:ph type="sldNum" sz="quarter" idx="10"/>
          </p:nvPr>
        </p:nvSpPr>
        <p:spPr>
          <a:xfrm>
            <a:off x="7239000" y="4862249"/>
            <a:ext cx="1562100" cy="180761"/>
          </a:xfrm>
          <a:prstGeom prst="rect">
            <a:avLst/>
          </a:prstGeom>
        </p:spPr>
        <p:txBody>
          <a:bodyPr/>
          <a:lstStyle>
            <a:lvl1pPr>
              <a:defRPr>
                <a:solidFill>
                  <a:schemeClr val="bg1"/>
                </a:solidFill>
              </a:defRPr>
            </a:lvl1pPr>
          </a:lstStyle>
          <a:p>
            <a:fld id="{09ADD7EF-3803-4FBB-B53B-5BCECB12F6DC}" type="slidenum">
              <a:rPr lang="fr-CA" smtClean="0"/>
              <a:pPr/>
              <a:t>‹#›</a:t>
            </a:fld>
            <a:endParaRPr lang="fr-CA" dirty="0"/>
          </a:p>
        </p:txBody>
      </p:sp>
      <p:pic>
        <p:nvPicPr>
          <p:cNvPr id="7" name="Picture 6">
            <a:extLst>
              <a:ext uri="{FF2B5EF4-FFF2-40B4-BE49-F238E27FC236}">
                <a16:creationId xmlns:a16="http://schemas.microsoft.com/office/drawing/2014/main" id="{A132C7DE-8E95-475D-AE70-F30AB5AB9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34579" y="154382"/>
            <a:ext cx="1521538" cy="704933"/>
          </a:xfrm>
          <a:prstGeom prst="rect">
            <a:avLst/>
          </a:prstGeom>
        </p:spPr>
      </p:pic>
    </p:spTree>
    <p:extLst>
      <p:ext uri="{BB962C8B-B14F-4D97-AF65-F5344CB8AC3E}">
        <p14:creationId xmlns:p14="http://schemas.microsoft.com/office/powerpoint/2010/main" val="748122217"/>
      </p:ext>
    </p:extLst>
  </p:cSld>
  <p:clrMapOvr>
    <a:masterClrMapping/>
  </p:clrMapOvr>
  <p:extLst>
    <p:ext uri="{DCECCB84-F9BA-43D5-87BE-67443E8EF086}">
      <p15:sldGuideLst xmlns:p15="http://schemas.microsoft.com/office/powerpoint/2012/main">
        <p15:guide id="1" orient="horz" pos="804">
          <p15:clr>
            <a:srgbClr val="FBAE40"/>
          </p15:clr>
        </p15:guide>
        <p15:guide id="2"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3_Title Slide">
    <p:bg>
      <p:bgPr>
        <a:solidFill>
          <a:srgbClr val="D7C9D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5EED9-78A7-1648-8648-35A663B8D4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2653703" y="0"/>
            <a:ext cx="6490297" cy="5024057"/>
          </a:xfrm>
          <a:prstGeom prst="rect">
            <a:avLst/>
          </a:prstGeom>
        </p:spPr>
      </p:pic>
      <p:pic>
        <p:nvPicPr>
          <p:cNvPr id="5" name="Picture 4">
            <a:extLst>
              <a:ext uri="{FF2B5EF4-FFF2-40B4-BE49-F238E27FC236}">
                <a16:creationId xmlns:a16="http://schemas.microsoft.com/office/drawing/2014/main" id="{B3457827-D467-5549-BC7B-4BFC89183C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4325508" y="0"/>
            <a:ext cx="4818492" cy="5148263"/>
          </a:xfrm>
          <a:prstGeom prst="rect">
            <a:avLst/>
          </a:prstGeom>
        </p:spPr>
      </p:pic>
      <p:sp>
        <p:nvSpPr>
          <p:cNvPr id="2" name="Title 1"/>
          <p:cNvSpPr>
            <a:spLocks noGrp="1"/>
          </p:cNvSpPr>
          <p:nvPr>
            <p:ph type="ctrTitle" hasCustomPrompt="1"/>
          </p:nvPr>
        </p:nvSpPr>
        <p:spPr>
          <a:xfrm>
            <a:off x="342901" y="504045"/>
            <a:ext cx="8343900" cy="975529"/>
          </a:xfrm>
        </p:spPr>
        <p:txBody>
          <a:bodyPr vert="horz" anchor="b" anchorCtr="0"/>
          <a:lstStyle>
            <a:lvl1pPr algn="l">
              <a:lnSpc>
                <a:spcPts val="3800"/>
              </a:lnSpc>
              <a:defRPr sz="3600">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42901" y="1555920"/>
            <a:ext cx="8343900" cy="371921"/>
          </a:xfrm>
        </p:spPr>
        <p:txBody>
          <a:bodyPr wrap="square" anchor="t" anchorCtr="0">
            <a:spAutoFit/>
          </a:bodyPr>
          <a:lstStyle>
            <a:lvl1pPr marL="0" indent="0" algn="l">
              <a:lnSpc>
                <a:spcPts val="3200"/>
              </a:lnSpc>
              <a:spcAft>
                <a:spcPts val="0"/>
              </a:spcAft>
              <a:buNone/>
              <a:defRPr sz="24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67EC9FD1-A0AC-44CE-8DD0-29A6EB0568A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0633" y="3896747"/>
            <a:ext cx="2402958" cy="948714"/>
          </a:xfrm>
          <a:prstGeom prst="rect">
            <a:avLst/>
          </a:prstGeom>
        </p:spPr>
      </p:pic>
    </p:spTree>
    <p:extLst>
      <p:ext uri="{BB962C8B-B14F-4D97-AF65-F5344CB8AC3E}">
        <p14:creationId xmlns:p14="http://schemas.microsoft.com/office/powerpoint/2010/main" val="264345531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5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780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Bullet List">
    <p:spTree>
      <p:nvGrpSpPr>
        <p:cNvPr id="1" name=""/>
        <p:cNvGrpSpPr/>
        <p:nvPr/>
      </p:nvGrpSpPr>
      <p:grpSpPr>
        <a:xfrm>
          <a:off x="0" y="0"/>
          <a:ext cx="0" cy="0"/>
          <a:chOff x="0" y="0"/>
          <a:chExt cx="0" cy="0"/>
        </a:xfrm>
      </p:grpSpPr>
      <p:sp>
        <p:nvSpPr>
          <p:cNvPr id="7" name="Title"/>
          <p:cNvSpPr>
            <a:spLocks noGrp="1" noChangeArrowheads="1"/>
          </p:cNvSpPr>
          <p:nvPr>
            <p:ph type="title"/>
          </p:nvPr>
        </p:nvSpPr>
        <p:spPr bwMode="auto">
          <a:xfrm>
            <a:off x="436207" y="438912"/>
            <a:ext cx="6998554" cy="4389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400" baseline="0" dirty="0" smtClean="0"/>
            </a:lvl1pPr>
          </a:lstStyle>
          <a:p>
            <a:pPr lvl="0"/>
            <a:r>
              <a:rPr lang="en-US" dirty="0"/>
              <a:t>Click to edit Master title style</a:t>
            </a:r>
            <a:endParaRPr lang="en-GB" dirty="0"/>
          </a:p>
        </p:txBody>
      </p:sp>
      <p:sp>
        <p:nvSpPr>
          <p:cNvPr id="9" name="Subhead 2"/>
          <p:cNvSpPr>
            <a:spLocks noGrp="1"/>
          </p:cNvSpPr>
          <p:nvPr>
            <p:ph type="body" sz="quarter" idx="11"/>
          </p:nvPr>
        </p:nvSpPr>
        <p:spPr>
          <a:xfrm>
            <a:off x="429768" y="1280160"/>
            <a:ext cx="8451850" cy="201168"/>
          </a:xfrm>
        </p:spPr>
        <p:txBody>
          <a:bodyPr/>
          <a:lstStyle>
            <a:lvl1pPr marL="0" indent="0">
              <a:buFontTx/>
              <a:buNone/>
              <a:defRPr sz="1600" b="1" baseline="0">
                <a:solidFill>
                  <a:srgbClr val="303030"/>
                </a:solidFill>
                <a:latin typeface="+mj-lt"/>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8" name="Copy"/>
          <p:cNvSpPr>
            <a:spLocks noGrp="1" noChangeArrowheads="1"/>
          </p:cNvSpPr>
          <p:nvPr>
            <p:ph idx="1"/>
          </p:nvPr>
        </p:nvSpPr>
        <p:spPr bwMode="auto">
          <a:xfrm>
            <a:off x="431800" y="1645920"/>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buClr>
                <a:srgbClr val="303030"/>
              </a:buClr>
              <a:defRPr lang="en-US" sz="1400" baseline="0" smtClean="0">
                <a:solidFill>
                  <a:srgbClr val="303030"/>
                </a:solidFill>
              </a:defRPr>
            </a:lvl1pPr>
            <a:lvl2pPr>
              <a:buClr>
                <a:srgbClr val="303030"/>
              </a:buClr>
              <a:defRPr lang="en-US" sz="1400" baseline="0" smtClean="0">
                <a:solidFill>
                  <a:srgbClr val="303030"/>
                </a:solidFill>
              </a:defRPr>
            </a:lvl2pPr>
            <a:lvl3pPr>
              <a:buClr>
                <a:srgbClr val="303030"/>
              </a:buClr>
              <a:defRPr lang="en-US" sz="1400" baseline="0" smtClean="0">
                <a:solidFill>
                  <a:srgbClr val="303030"/>
                </a:solidFill>
              </a:defRPr>
            </a:lvl3pPr>
            <a:lvl4pPr>
              <a:buClr>
                <a:srgbClr val="303030"/>
              </a:buClr>
              <a:defRPr lang="en-US" sz="1400" baseline="0" smtClean="0">
                <a:solidFill>
                  <a:srgbClr val="303030"/>
                </a:solidFill>
              </a:defRPr>
            </a:lvl4pPr>
            <a:lvl5pPr>
              <a:buClr>
                <a:srgbClr val="303030"/>
              </a:buClr>
              <a:defRPr lang="en-GB" sz="1400" baseline="0" dirty="0" smtClean="0">
                <a:solidFill>
                  <a:srgbClr val="303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17415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solidFill>
          <a:srgbClr val="D7C9D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466" y="1281346"/>
            <a:ext cx="7832035" cy="1180903"/>
          </a:xfrm>
        </p:spPr>
        <p:txBody>
          <a:bodyPr anchor="b"/>
          <a:lstStyle>
            <a:lvl1pPr>
              <a:lnSpc>
                <a:spcPts val="4596"/>
              </a:lnSpc>
              <a:defRPr sz="4196">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42900" y="2562692"/>
            <a:ext cx="7848600" cy="410749"/>
          </a:xfrm>
        </p:spPr>
        <p:txBody>
          <a:bodyPr>
            <a:spAutoFit/>
          </a:bodyPr>
          <a:lstStyle>
            <a:lvl1pPr marL="0" indent="0">
              <a:lnSpc>
                <a:spcPts val="3197"/>
              </a:lnSpc>
              <a:buNone/>
              <a:defRPr sz="2798" b="1">
                <a:solidFill>
                  <a:schemeClr val="tx1"/>
                </a:solidFill>
              </a:defRPr>
            </a:lvl1pPr>
            <a:lvl2pPr marL="342583" indent="0">
              <a:buNone/>
              <a:defRPr sz="1499">
                <a:solidFill>
                  <a:schemeClr val="tx1">
                    <a:tint val="75000"/>
                  </a:schemeClr>
                </a:solidFill>
              </a:defRPr>
            </a:lvl2pPr>
            <a:lvl3pPr marL="685166" indent="0">
              <a:buNone/>
              <a:defRPr sz="1349">
                <a:solidFill>
                  <a:schemeClr val="tx1">
                    <a:tint val="75000"/>
                  </a:schemeClr>
                </a:solidFill>
              </a:defRPr>
            </a:lvl3pPr>
            <a:lvl4pPr marL="1027748" indent="0">
              <a:buNone/>
              <a:defRPr sz="1199">
                <a:solidFill>
                  <a:schemeClr val="tx1">
                    <a:tint val="75000"/>
                  </a:schemeClr>
                </a:solidFill>
              </a:defRPr>
            </a:lvl4pPr>
            <a:lvl5pPr marL="1370331" indent="0">
              <a:buNone/>
              <a:defRPr sz="1199">
                <a:solidFill>
                  <a:schemeClr val="tx1">
                    <a:tint val="75000"/>
                  </a:schemeClr>
                </a:solidFill>
              </a:defRPr>
            </a:lvl5pPr>
            <a:lvl6pPr marL="1712914" indent="0">
              <a:buNone/>
              <a:defRPr sz="1199">
                <a:solidFill>
                  <a:schemeClr val="tx1">
                    <a:tint val="75000"/>
                  </a:schemeClr>
                </a:solidFill>
              </a:defRPr>
            </a:lvl6pPr>
            <a:lvl7pPr marL="2055497" indent="0">
              <a:buNone/>
              <a:defRPr sz="1199">
                <a:solidFill>
                  <a:schemeClr val="tx1">
                    <a:tint val="75000"/>
                  </a:schemeClr>
                </a:solidFill>
              </a:defRPr>
            </a:lvl7pPr>
            <a:lvl8pPr marL="2398080" indent="0">
              <a:buNone/>
              <a:defRPr sz="1199">
                <a:solidFill>
                  <a:schemeClr val="tx1">
                    <a:tint val="75000"/>
                  </a:schemeClr>
                </a:solidFill>
              </a:defRPr>
            </a:lvl8pPr>
            <a:lvl9pPr marL="2740663" indent="0">
              <a:buNone/>
              <a:defRPr sz="1199">
                <a:solidFill>
                  <a:schemeClr val="tx1">
                    <a:tint val="75000"/>
                  </a:schemeClr>
                </a:solidFill>
              </a:defRPr>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CE5213BE-45ED-E540-8928-1DDF000B8CF2}"/>
              </a:ext>
            </a:extLst>
          </p:cNvPr>
          <p:cNvSpPr>
            <a:spLocks noGrp="1"/>
          </p:cNvSpPr>
          <p:nvPr>
            <p:ph type="sldNum" sz="quarter" idx="10"/>
          </p:nvPr>
        </p:nvSpPr>
        <p:spPr>
          <a:xfrm>
            <a:off x="7239000" y="4862249"/>
            <a:ext cx="1562100" cy="180761"/>
          </a:xfrm>
          <a:prstGeom prst="rect">
            <a:avLst/>
          </a:prstGeom>
        </p:spPr>
        <p:txBody>
          <a:bodyPr/>
          <a:lstStyle>
            <a:lvl1pPr>
              <a:defRPr>
                <a:solidFill>
                  <a:schemeClr val="bg1"/>
                </a:solidFill>
              </a:defRPr>
            </a:lvl1pPr>
          </a:lstStyle>
          <a:p>
            <a:fld id="{09ADD7EF-3803-4FBB-B53B-5BCECB12F6DC}" type="slidenum">
              <a:rPr lang="fr-CA" smtClean="0"/>
              <a:pPr/>
              <a:t>‹#›</a:t>
            </a:fld>
            <a:endParaRPr lang="fr-CA" dirty="0"/>
          </a:p>
        </p:txBody>
      </p:sp>
      <p:pic>
        <p:nvPicPr>
          <p:cNvPr id="7" name="Picture 6">
            <a:extLst>
              <a:ext uri="{FF2B5EF4-FFF2-40B4-BE49-F238E27FC236}">
                <a16:creationId xmlns:a16="http://schemas.microsoft.com/office/drawing/2014/main" id="{A132C7DE-8E95-475D-AE70-F30AB5AB95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34579" y="154383"/>
            <a:ext cx="1521538" cy="704933"/>
          </a:xfrm>
          <a:prstGeom prst="rect">
            <a:avLst/>
          </a:prstGeom>
        </p:spPr>
      </p:pic>
    </p:spTree>
    <p:extLst>
      <p:ext uri="{BB962C8B-B14F-4D97-AF65-F5344CB8AC3E}">
        <p14:creationId xmlns:p14="http://schemas.microsoft.com/office/powerpoint/2010/main" val="3287272791"/>
      </p:ext>
    </p:extLst>
  </p:cSld>
  <p:clrMapOvr>
    <a:masterClrMapping/>
  </p:clrMapOvr>
  <p:extLst>
    <p:ext uri="{DCECCB84-F9BA-43D5-87BE-67443E8EF086}">
      <p15:sldGuideLst xmlns:p15="http://schemas.microsoft.com/office/powerpoint/2012/main">
        <p15:guide id="1" orient="horz" pos="804">
          <p15:clr>
            <a:srgbClr val="FBAE40"/>
          </p15:clr>
        </p15:guide>
        <p15:guide id="2" pos="5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2_Divider Slide">
    <p:bg>
      <p:bgPr>
        <a:solidFill>
          <a:srgbClr val="ACC9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466" y="1281346"/>
            <a:ext cx="7832035" cy="1180903"/>
          </a:xfrm>
        </p:spPr>
        <p:txBody>
          <a:bodyPr anchor="b"/>
          <a:lstStyle>
            <a:lvl1pPr>
              <a:lnSpc>
                <a:spcPts val="4596"/>
              </a:lnSpc>
              <a:defRPr sz="4196">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42900" y="2562692"/>
            <a:ext cx="7848600" cy="410749"/>
          </a:xfrm>
        </p:spPr>
        <p:txBody>
          <a:bodyPr>
            <a:spAutoFit/>
          </a:bodyPr>
          <a:lstStyle>
            <a:lvl1pPr marL="0" indent="0">
              <a:lnSpc>
                <a:spcPts val="3197"/>
              </a:lnSpc>
              <a:buNone/>
              <a:defRPr sz="2798" b="1">
                <a:solidFill>
                  <a:schemeClr val="tx1"/>
                </a:solidFill>
              </a:defRPr>
            </a:lvl1pPr>
            <a:lvl2pPr marL="342583" indent="0">
              <a:buNone/>
              <a:defRPr sz="1499">
                <a:solidFill>
                  <a:schemeClr val="tx1">
                    <a:tint val="75000"/>
                  </a:schemeClr>
                </a:solidFill>
              </a:defRPr>
            </a:lvl2pPr>
            <a:lvl3pPr marL="685166" indent="0">
              <a:buNone/>
              <a:defRPr sz="1349">
                <a:solidFill>
                  <a:schemeClr val="tx1">
                    <a:tint val="75000"/>
                  </a:schemeClr>
                </a:solidFill>
              </a:defRPr>
            </a:lvl3pPr>
            <a:lvl4pPr marL="1027748" indent="0">
              <a:buNone/>
              <a:defRPr sz="1199">
                <a:solidFill>
                  <a:schemeClr val="tx1">
                    <a:tint val="75000"/>
                  </a:schemeClr>
                </a:solidFill>
              </a:defRPr>
            </a:lvl4pPr>
            <a:lvl5pPr marL="1370331" indent="0">
              <a:buNone/>
              <a:defRPr sz="1199">
                <a:solidFill>
                  <a:schemeClr val="tx1">
                    <a:tint val="75000"/>
                  </a:schemeClr>
                </a:solidFill>
              </a:defRPr>
            </a:lvl5pPr>
            <a:lvl6pPr marL="1712914" indent="0">
              <a:buNone/>
              <a:defRPr sz="1199">
                <a:solidFill>
                  <a:schemeClr val="tx1">
                    <a:tint val="75000"/>
                  </a:schemeClr>
                </a:solidFill>
              </a:defRPr>
            </a:lvl6pPr>
            <a:lvl7pPr marL="2055497" indent="0">
              <a:buNone/>
              <a:defRPr sz="1199">
                <a:solidFill>
                  <a:schemeClr val="tx1">
                    <a:tint val="75000"/>
                  </a:schemeClr>
                </a:solidFill>
              </a:defRPr>
            </a:lvl7pPr>
            <a:lvl8pPr marL="2398080" indent="0">
              <a:buNone/>
              <a:defRPr sz="1199">
                <a:solidFill>
                  <a:schemeClr val="tx1">
                    <a:tint val="75000"/>
                  </a:schemeClr>
                </a:solidFill>
              </a:defRPr>
            </a:lvl8pPr>
            <a:lvl9pPr marL="2740663" indent="0">
              <a:buNone/>
              <a:defRPr sz="1199">
                <a:solidFill>
                  <a:schemeClr val="tx1">
                    <a:tint val="75000"/>
                  </a:schemeClr>
                </a:solidFill>
              </a:defRPr>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CE5213BE-45ED-E540-8928-1DDF000B8CF2}"/>
              </a:ext>
            </a:extLst>
          </p:cNvPr>
          <p:cNvSpPr>
            <a:spLocks noGrp="1"/>
          </p:cNvSpPr>
          <p:nvPr>
            <p:ph type="sldNum" sz="quarter" idx="10"/>
          </p:nvPr>
        </p:nvSpPr>
        <p:spPr>
          <a:xfrm>
            <a:off x="7239000" y="4862249"/>
            <a:ext cx="1562100" cy="180761"/>
          </a:xfrm>
          <a:prstGeom prst="rect">
            <a:avLst/>
          </a:prstGeom>
        </p:spPr>
        <p:txBody>
          <a:bodyPr/>
          <a:lstStyle>
            <a:lvl1pPr>
              <a:defRPr>
                <a:solidFill>
                  <a:schemeClr val="bg1"/>
                </a:solidFill>
              </a:defRPr>
            </a:lvl1pPr>
          </a:lstStyle>
          <a:p>
            <a:fld id="{09ADD7EF-3803-4FBB-B53B-5BCECB12F6DC}" type="slidenum">
              <a:rPr lang="fr-CA" smtClean="0"/>
              <a:pPr/>
              <a:t>‹#›</a:t>
            </a:fld>
            <a:endParaRPr lang="fr-CA" dirty="0"/>
          </a:p>
        </p:txBody>
      </p:sp>
      <p:pic>
        <p:nvPicPr>
          <p:cNvPr id="7" name="Picture 6">
            <a:extLst>
              <a:ext uri="{FF2B5EF4-FFF2-40B4-BE49-F238E27FC236}">
                <a16:creationId xmlns:a16="http://schemas.microsoft.com/office/drawing/2014/main" id="{B85AF38C-F84D-46A0-BA5A-B85C871BA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34579" y="154383"/>
            <a:ext cx="1521538" cy="704933"/>
          </a:xfrm>
          <a:prstGeom prst="rect">
            <a:avLst/>
          </a:prstGeom>
        </p:spPr>
      </p:pic>
    </p:spTree>
    <p:extLst>
      <p:ext uri="{BB962C8B-B14F-4D97-AF65-F5344CB8AC3E}">
        <p14:creationId xmlns:p14="http://schemas.microsoft.com/office/powerpoint/2010/main" val="4050464701"/>
      </p:ext>
    </p:extLst>
  </p:cSld>
  <p:clrMapOvr>
    <a:masterClrMapping/>
  </p:clrMapOvr>
  <p:extLst>
    <p:ext uri="{DCECCB84-F9BA-43D5-87BE-67443E8EF086}">
      <p15:sldGuideLst xmlns:p15="http://schemas.microsoft.com/office/powerpoint/2012/main">
        <p15:guide id="1" orient="horz" pos="804">
          <p15:clr>
            <a:srgbClr val="FBAE40"/>
          </p15:clr>
        </p15:guide>
        <p15:guide id="2" pos="52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660FBD-A67E-FF4E-AE2A-4A99EE9585B3}"/>
              </a:ext>
            </a:extLst>
          </p:cNvPr>
          <p:cNvSpPr>
            <a:spLocks noGrp="1"/>
          </p:cNvSpPr>
          <p:nvPr>
            <p:ph type="ctrTitle" hasCustomPrompt="1"/>
          </p:nvPr>
        </p:nvSpPr>
        <p:spPr>
          <a:xfrm>
            <a:off x="342901" y="504046"/>
            <a:ext cx="8343900" cy="975529"/>
          </a:xfrm>
        </p:spPr>
        <p:txBody>
          <a:bodyPr vert="horz" anchor="b" anchorCtr="0"/>
          <a:lstStyle>
            <a:lvl1pPr algn="l">
              <a:lnSpc>
                <a:spcPts val="3797"/>
              </a:lnSpc>
              <a:defRPr sz="3597">
                <a:solidFill>
                  <a:schemeClr val="tx1"/>
                </a:solidFill>
              </a:defRPr>
            </a:lvl1pPr>
          </a:lstStyle>
          <a:p>
            <a:r>
              <a:rPr lang="en-US" dirty="0"/>
              <a:t>Click to edit Master </a:t>
            </a:r>
            <a:br>
              <a:rPr lang="en-US" dirty="0"/>
            </a:br>
            <a:r>
              <a:rPr lang="en-US" dirty="0"/>
              <a:t>title style</a:t>
            </a:r>
          </a:p>
        </p:txBody>
      </p:sp>
      <p:pic>
        <p:nvPicPr>
          <p:cNvPr id="5" name="Picture 4" descr="Shape&#10;&#10;Description automatically generated with medium confidence">
            <a:extLst>
              <a:ext uri="{FF2B5EF4-FFF2-40B4-BE49-F238E27FC236}">
                <a16:creationId xmlns:a16="http://schemas.microsoft.com/office/drawing/2014/main" id="{C6B7AC82-573B-4D11-A29E-CF8D3EBFBC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5537"/>
          <a:stretch/>
        </p:blipFill>
        <p:spPr>
          <a:xfrm>
            <a:off x="2240081" y="4052454"/>
            <a:ext cx="2999699" cy="68260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71D46D1-B0C2-4EAC-915D-5AB896D910B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3926330"/>
            <a:ext cx="2222857" cy="931421"/>
          </a:xfrm>
          <a:prstGeom prst="rect">
            <a:avLst/>
          </a:prstGeom>
        </p:spPr>
      </p:pic>
    </p:spTree>
    <p:extLst>
      <p:ext uri="{BB962C8B-B14F-4D97-AF65-F5344CB8AC3E}">
        <p14:creationId xmlns:p14="http://schemas.microsoft.com/office/powerpoint/2010/main" val="3821656512"/>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0" name="Title 1"/>
          <p:cNvSpPr>
            <a:spLocks noGrp="1"/>
          </p:cNvSpPr>
          <p:nvPr>
            <p:ph type="title"/>
          </p:nvPr>
        </p:nvSpPr>
        <p:spPr>
          <a:xfrm>
            <a:off x="429769" y="365940"/>
            <a:ext cx="7550150" cy="347292"/>
          </a:xfrm>
          <a:noFill/>
          <a:ln w="9525">
            <a:noFill/>
            <a:miter lim="800000"/>
            <a:headEnd/>
            <a:tailEnd/>
          </a:ln>
        </p:spPr>
        <p:txBody>
          <a:bodyPr vert="horz" wrap="square" lIns="0" tIns="0" rIns="0" bIns="0" numCol="1" anchor="b" anchorCtr="0" compatLnSpc="1">
            <a:prstTxWarp prst="textNoShape">
              <a:avLst/>
            </a:prstTxWarp>
          </a:bodyPr>
          <a:lstStyle>
            <a:lvl1pPr>
              <a:defRPr lang="en-US" sz="2198" dirty="0"/>
            </a:lvl1pPr>
          </a:lstStyle>
          <a:p>
            <a:pPr lvl="0"/>
            <a:r>
              <a:rPr lang="en-US"/>
              <a:t>Click to edit Master title style</a:t>
            </a:r>
            <a:endParaRPr lang="en-US" dirty="0"/>
          </a:p>
        </p:txBody>
      </p:sp>
      <p:sp>
        <p:nvSpPr>
          <p:cNvPr id="11" name="Content Placeholder 2"/>
          <p:cNvSpPr>
            <a:spLocks noGrp="1"/>
          </p:cNvSpPr>
          <p:nvPr>
            <p:ph sz="half" idx="1"/>
          </p:nvPr>
        </p:nvSpPr>
        <p:spPr>
          <a:xfrm>
            <a:off x="431801" y="1699101"/>
            <a:ext cx="4151376" cy="3004875"/>
          </a:xfrm>
        </p:spPr>
        <p:txBody>
          <a:bodyPr/>
          <a:lstStyle>
            <a:lvl1pPr>
              <a:defRPr sz="1499">
                <a:latin typeface="Verdana" pitchFamily="34" charset="0"/>
              </a:defRPr>
            </a:lvl1pPr>
            <a:lvl2pPr>
              <a:buClr>
                <a:schemeClr val="tx1"/>
              </a:buClr>
              <a:defRPr sz="1499">
                <a:latin typeface="Verdana" pitchFamily="34" charset="0"/>
              </a:defRPr>
            </a:lvl2pPr>
            <a:lvl3pPr>
              <a:defRPr sz="1499">
                <a:latin typeface="Verdana" pitchFamily="34" charset="0"/>
              </a:defRPr>
            </a:lvl3pPr>
            <a:lvl4pPr>
              <a:defRPr sz="1499">
                <a:latin typeface="Verdana" pitchFamily="34" charset="0"/>
              </a:defRPr>
            </a:lvl4pPr>
            <a:lvl5pPr>
              <a:defRPr sz="1499">
                <a:latin typeface="Verdana"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2"/>
          </p:nvPr>
        </p:nvSpPr>
        <p:spPr>
          <a:xfrm>
            <a:off x="4733875" y="1699101"/>
            <a:ext cx="4151376" cy="3004875"/>
          </a:xfrm>
        </p:spPr>
        <p:txBody>
          <a:bodyPr/>
          <a:lstStyle>
            <a:lvl1pPr>
              <a:defRPr sz="1499">
                <a:latin typeface="Verdana" pitchFamily="34" charset="0"/>
              </a:defRPr>
            </a:lvl1pPr>
            <a:lvl2pPr>
              <a:buClr>
                <a:schemeClr val="tx1"/>
              </a:buClr>
              <a:defRPr sz="1499">
                <a:latin typeface="Verdana" pitchFamily="34" charset="0"/>
              </a:defRPr>
            </a:lvl2pPr>
            <a:lvl3pPr>
              <a:defRPr sz="1499">
                <a:latin typeface="Verdana" pitchFamily="34" charset="0"/>
              </a:defRPr>
            </a:lvl3pPr>
            <a:lvl4pPr>
              <a:defRPr sz="1499">
                <a:latin typeface="Verdana" pitchFamily="34" charset="0"/>
              </a:defRPr>
            </a:lvl4pPr>
            <a:lvl5pPr>
              <a:defRPr sz="1499">
                <a:latin typeface="Verdana"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5"/>
          </p:nvPr>
        </p:nvSpPr>
        <p:spPr>
          <a:xfrm>
            <a:off x="431800" y="722377"/>
            <a:ext cx="6995160" cy="372373"/>
          </a:xfrm>
        </p:spPr>
        <p:txBody>
          <a:bodyPr/>
          <a:lstStyle>
            <a:lvl1pPr marL="0" indent="0">
              <a:buFontTx/>
              <a:buNone/>
              <a:defRPr sz="2198" b="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9" name="Text Placeholder 13"/>
          <p:cNvSpPr>
            <a:spLocks noGrp="1"/>
          </p:cNvSpPr>
          <p:nvPr>
            <p:ph type="body" sz="quarter" idx="11"/>
          </p:nvPr>
        </p:nvSpPr>
        <p:spPr>
          <a:xfrm>
            <a:off x="431800" y="1343306"/>
            <a:ext cx="4151376"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16"/>
          </p:nvPr>
        </p:nvSpPr>
        <p:spPr>
          <a:xfrm>
            <a:off x="4733875" y="1343306"/>
            <a:ext cx="4151376"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1303114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Header">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29768" y="365940"/>
            <a:ext cx="6998554" cy="34729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198" dirty="0" smtClean="0"/>
            </a:lvl1pPr>
          </a:lstStyle>
          <a:p>
            <a:pPr lvl="0"/>
            <a:r>
              <a:rPr lang="en-US" dirty="0"/>
              <a:t>Click to edit Master title style</a:t>
            </a:r>
            <a:endParaRPr lang="en-GB" dirty="0"/>
          </a:p>
        </p:txBody>
      </p:sp>
      <p:sp>
        <p:nvSpPr>
          <p:cNvPr id="9" name="Text Placeholder 13"/>
          <p:cNvSpPr>
            <a:spLocks noGrp="1"/>
          </p:cNvSpPr>
          <p:nvPr>
            <p:ph type="body" sz="quarter" idx="11"/>
          </p:nvPr>
        </p:nvSpPr>
        <p:spPr>
          <a:xfrm>
            <a:off x="431801" y="1343306"/>
            <a:ext cx="8451850"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2" name="Text Placeholder 13"/>
          <p:cNvSpPr>
            <a:spLocks noGrp="1"/>
          </p:cNvSpPr>
          <p:nvPr>
            <p:ph type="body" sz="quarter" idx="12"/>
          </p:nvPr>
        </p:nvSpPr>
        <p:spPr>
          <a:xfrm>
            <a:off x="431800" y="722377"/>
            <a:ext cx="6995160" cy="372373"/>
          </a:xfrm>
        </p:spPr>
        <p:txBody>
          <a:bodyPr/>
          <a:lstStyle>
            <a:lvl1pPr marL="0" indent="0">
              <a:buFontTx/>
              <a:buNone/>
              <a:defRPr sz="2198" b="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4143439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29768" y="365940"/>
            <a:ext cx="6998554" cy="34729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198" dirty="0" smtClean="0"/>
            </a:lvl1pPr>
          </a:lstStyle>
          <a:p>
            <a:pPr lvl="0"/>
            <a:r>
              <a:rPr lang="en-US" dirty="0"/>
              <a:t>Click to edit Master title style</a:t>
            </a:r>
            <a:endParaRPr lang="en-GB" dirty="0"/>
          </a:p>
        </p:txBody>
      </p:sp>
      <p:sp>
        <p:nvSpPr>
          <p:cNvPr id="8" name="Rectangle 3"/>
          <p:cNvSpPr>
            <a:spLocks noGrp="1" noChangeArrowheads="1"/>
          </p:cNvSpPr>
          <p:nvPr>
            <p:ph idx="1"/>
          </p:nvPr>
        </p:nvSpPr>
        <p:spPr bwMode="auto">
          <a:xfrm>
            <a:off x="431800" y="1719072"/>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mtClean="0"/>
            </a:lvl1pPr>
            <a:lvl2pPr>
              <a:buClr>
                <a:schemeClr val="tx1"/>
              </a:buClr>
              <a:defRPr lang="en-US" smtClean="0"/>
            </a:lvl2pPr>
            <a:lvl3pPr>
              <a:defRPr lang="en-US" smtClean="0"/>
            </a:lvl3pPr>
            <a:lvl4pPr>
              <a:defRPr lang="en-US" smtClean="0"/>
            </a:lvl4pPr>
            <a:lvl5pPr>
              <a:defRPr lang="en-GB"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3"/>
          <p:cNvSpPr>
            <a:spLocks noGrp="1"/>
          </p:cNvSpPr>
          <p:nvPr>
            <p:ph type="body" sz="quarter" idx="11"/>
          </p:nvPr>
        </p:nvSpPr>
        <p:spPr>
          <a:xfrm>
            <a:off x="431801" y="1343306"/>
            <a:ext cx="8451850"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2" name="Text Placeholder 13"/>
          <p:cNvSpPr>
            <a:spLocks noGrp="1"/>
          </p:cNvSpPr>
          <p:nvPr>
            <p:ph type="body" sz="quarter" idx="12"/>
          </p:nvPr>
        </p:nvSpPr>
        <p:spPr>
          <a:xfrm>
            <a:off x="431800" y="722377"/>
            <a:ext cx="6995160" cy="372373"/>
          </a:xfrm>
        </p:spPr>
        <p:txBody>
          <a:bodyPr/>
          <a:lstStyle>
            <a:lvl1pPr marL="0" indent="0">
              <a:buFontTx/>
              <a:buNone/>
              <a:defRPr sz="2198" b="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2149071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4E09A8C-ACBC-4B02-9341-FAA62C52B066}"/>
              </a:ext>
            </a:extLst>
          </p:cNvPr>
          <p:cNvSpPr>
            <a:spLocks noGrp="1"/>
          </p:cNvSpPr>
          <p:nvPr>
            <p:ph type="sldNum" sz="quarter" idx="4"/>
          </p:nvPr>
        </p:nvSpPr>
        <p:spPr>
          <a:xfrm>
            <a:off x="7239000" y="4862249"/>
            <a:ext cx="1562100" cy="180761"/>
          </a:xfrm>
          <a:prstGeom prst="rect">
            <a:avLst/>
          </a:prstGeom>
        </p:spPr>
        <p:txBody>
          <a:bodyPr vert="horz" wrap="square" lIns="0" tIns="0" rIns="0" bIns="0" rtlCol="0" anchor="t" anchorCtr="0">
            <a:noAutofit/>
          </a:bodyPr>
          <a:lstStyle>
            <a:lvl1pPr algn="r">
              <a:defRPr sz="1199">
                <a:solidFill>
                  <a:schemeClr val="tx1"/>
                </a:solidFill>
              </a:defRPr>
            </a:lvl1pPr>
          </a:lstStyle>
          <a:p>
            <a:fld id="{09ADD7EF-3803-4FBB-B53B-5BCECB12F6DC}" type="slidenum">
              <a:rPr lang="fr-CA" smtClean="0"/>
              <a:pPr/>
              <a:t>‹#›</a:t>
            </a:fld>
            <a:endParaRPr lang="fr-CA" dirty="0"/>
          </a:p>
        </p:txBody>
      </p:sp>
    </p:spTree>
    <p:extLst>
      <p:ext uri="{BB962C8B-B14F-4D97-AF65-F5344CB8AC3E}">
        <p14:creationId xmlns:p14="http://schemas.microsoft.com/office/powerpoint/2010/main" val="477782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2_Divider Slide">
    <p:bg>
      <p:bgPr>
        <a:solidFill>
          <a:srgbClr val="ACC9D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9465" y="1281345"/>
            <a:ext cx="7832035" cy="1180903"/>
          </a:xfrm>
        </p:spPr>
        <p:txBody>
          <a:bodyPr anchor="b"/>
          <a:lstStyle>
            <a:lvl1pPr>
              <a:lnSpc>
                <a:spcPts val="4600"/>
              </a:lnSpc>
              <a:defRPr sz="42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342900" y="2562691"/>
            <a:ext cx="7848600" cy="410749"/>
          </a:xfrm>
        </p:spPr>
        <p:txBody>
          <a:bodyPr>
            <a:spAutoFit/>
          </a:bodyPr>
          <a:lstStyle>
            <a:lvl1pPr marL="0" indent="0">
              <a:lnSpc>
                <a:spcPts val="3200"/>
              </a:lnSpc>
              <a:buNone/>
              <a:defRPr sz="2800" b="1">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CE5213BE-45ED-E540-8928-1DDF000B8CF2}"/>
              </a:ext>
            </a:extLst>
          </p:cNvPr>
          <p:cNvSpPr>
            <a:spLocks noGrp="1"/>
          </p:cNvSpPr>
          <p:nvPr>
            <p:ph type="sldNum" sz="quarter" idx="10"/>
          </p:nvPr>
        </p:nvSpPr>
        <p:spPr>
          <a:xfrm>
            <a:off x="7239000" y="4862249"/>
            <a:ext cx="1562100" cy="180761"/>
          </a:xfrm>
          <a:prstGeom prst="rect">
            <a:avLst/>
          </a:prstGeom>
        </p:spPr>
        <p:txBody>
          <a:bodyPr/>
          <a:lstStyle>
            <a:lvl1pPr>
              <a:defRPr>
                <a:solidFill>
                  <a:schemeClr val="bg1"/>
                </a:solidFill>
              </a:defRPr>
            </a:lvl1pPr>
          </a:lstStyle>
          <a:p>
            <a:fld id="{09ADD7EF-3803-4FBB-B53B-5BCECB12F6DC}" type="slidenum">
              <a:rPr lang="fr-CA" smtClean="0"/>
              <a:pPr/>
              <a:t>‹#›</a:t>
            </a:fld>
            <a:endParaRPr lang="fr-CA" dirty="0"/>
          </a:p>
        </p:txBody>
      </p:sp>
      <p:pic>
        <p:nvPicPr>
          <p:cNvPr id="7" name="Picture 6">
            <a:extLst>
              <a:ext uri="{FF2B5EF4-FFF2-40B4-BE49-F238E27FC236}">
                <a16:creationId xmlns:a16="http://schemas.microsoft.com/office/drawing/2014/main" id="{B85AF38C-F84D-46A0-BA5A-B85C871BA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34579" y="154382"/>
            <a:ext cx="1521538" cy="704933"/>
          </a:xfrm>
          <a:prstGeom prst="rect">
            <a:avLst/>
          </a:prstGeom>
        </p:spPr>
      </p:pic>
    </p:spTree>
    <p:extLst>
      <p:ext uri="{BB962C8B-B14F-4D97-AF65-F5344CB8AC3E}">
        <p14:creationId xmlns:p14="http://schemas.microsoft.com/office/powerpoint/2010/main" val="1738377331"/>
      </p:ext>
    </p:extLst>
  </p:cSld>
  <p:clrMapOvr>
    <a:masterClrMapping/>
  </p:clrMapOvr>
  <p:extLst>
    <p:ext uri="{DCECCB84-F9BA-43D5-87BE-67443E8EF086}">
      <p15:sldGuideLst xmlns:p15="http://schemas.microsoft.com/office/powerpoint/2012/main">
        <p15:guide id="1" orient="horz" pos="804">
          <p15:clr>
            <a:srgbClr val="FBAE40"/>
          </p15:clr>
        </p15:guide>
        <p15:guide id="2" pos="52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_Bullet LIst - No logo">
    <p:bg>
      <p:bgPr>
        <a:solidFill>
          <a:srgbClr val="FFFFFF"/>
        </a:solidFill>
        <a:effectLst/>
      </p:bgPr>
    </p:bg>
    <p:spTree>
      <p:nvGrpSpPr>
        <p:cNvPr id="1" name=""/>
        <p:cNvGrpSpPr/>
        <p:nvPr/>
      </p:nvGrpSpPr>
      <p:grpSpPr>
        <a:xfrm>
          <a:off x="0" y="0"/>
          <a:ext cx="0" cy="0"/>
          <a:chOff x="0" y="0"/>
          <a:chExt cx="0" cy="0"/>
        </a:xfrm>
      </p:grpSpPr>
      <p:sp>
        <p:nvSpPr>
          <p:cNvPr id="7" name="Title"/>
          <p:cNvSpPr>
            <a:spLocks noGrp="1" noChangeArrowheads="1"/>
          </p:cNvSpPr>
          <p:nvPr>
            <p:ph type="title"/>
          </p:nvPr>
        </p:nvSpPr>
        <p:spPr bwMode="auto">
          <a:xfrm>
            <a:off x="436208" y="367070"/>
            <a:ext cx="6998554" cy="35260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396" baseline="0" dirty="0" smtClean="0"/>
            </a:lvl1pPr>
          </a:lstStyle>
          <a:p>
            <a:pPr lvl="0"/>
            <a:r>
              <a:rPr lang="en-US" dirty="0"/>
              <a:t>Click to edit Master title style</a:t>
            </a:r>
            <a:endParaRPr lang="en-GB" dirty="0"/>
          </a:p>
        </p:txBody>
      </p:sp>
      <p:sp>
        <p:nvSpPr>
          <p:cNvPr id="12" name="Subhead 1"/>
          <p:cNvSpPr>
            <a:spLocks noGrp="1"/>
          </p:cNvSpPr>
          <p:nvPr>
            <p:ph type="body" sz="quarter" idx="12"/>
          </p:nvPr>
        </p:nvSpPr>
        <p:spPr>
          <a:xfrm>
            <a:off x="431800" y="703059"/>
            <a:ext cx="6995160" cy="372373"/>
          </a:xfrm>
        </p:spPr>
        <p:txBody>
          <a:bodyPr/>
          <a:lstStyle>
            <a:lvl1pPr marL="0" indent="0">
              <a:buFontTx/>
              <a:buNone/>
              <a:defRPr sz="2396" b="0" baseline="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9" name="Subhead 2"/>
          <p:cNvSpPr>
            <a:spLocks noGrp="1"/>
          </p:cNvSpPr>
          <p:nvPr>
            <p:ph type="body" sz="quarter" idx="11"/>
          </p:nvPr>
        </p:nvSpPr>
        <p:spPr>
          <a:xfrm>
            <a:off x="431801" y="1343306"/>
            <a:ext cx="8451850" cy="372373"/>
          </a:xfrm>
        </p:spPr>
        <p:txBody>
          <a:bodyPr/>
          <a:lstStyle>
            <a:lvl1pPr marL="0" indent="0">
              <a:buFontTx/>
              <a:buNone/>
              <a:defRPr sz="1498" b="1" baseline="0">
                <a:solidFill>
                  <a:srgbClr val="303030"/>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8" name="Copy"/>
          <p:cNvSpPr>
            <a:spLocks noGrp="1" noChangeArrowheads="1"/>
          </p:cNvSpPr>
          <p:nvPr>
            <p:ph idx="1"/>
          </p:nvPr>
        </p:nvSpPr>
        <p:spPr bwMode="auto">
          <a:xfrm>
            <a:off x="431800" y="1719074"/>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buClr>
                <a:srgbClr val="303030"/>
              </a:buClr>
              <a:defRPr lang="en-US" sz="1398" baseline="0" smtClean="0">
                <a:solidFill>
                  <a:srgbClr val="303030"/>
                </a:solidFill>
              </a:defRPr>
            </a:lvl1pPr>
            <a:lvl2pPr>
              <a:buClr>
                <a:srgbClr val="303030"/>
              </a:buClr>
              <a:defRPr lang="en-US" sz="1398" baseline="0" smtClean="0">
                <a:solidFill>
                  <a:srgbClr val="303030"/>
                </a:solidFill>
              </a:defRPr>
            </a:lvl2pPr>
            <a:lvl3pPr>
              <a:buClr>
                <a:srgbClr val="303030"/>
              </a:buClr>
              <a:defRPr lang="en-US" sz="1398" baseline="0" smtClean="0">
                <a:solidFill>
                  <a:srgbClr val="303030"/>
                </a:solidFill>
              </a:defRPr>
            </a:lvl3pPr>
            <a:lvl4pPr>
              <a:buClr>
                <a:srgbClr val="303030"/>
              </a:buClr>
              <a:defRPr lang="en-US" sz="1398" baseline="0" smtClean="0">
                <a:solidFill>
                  <a:srgbClr val="303030"/>
                </a:solidFill>
              </a:defRPr>
            </a:lvl4pPr>
            <a:lvl5pPr>
              <a:buClr>
                <a:srgbClr val="303030"/>
              </a:buClr>
              <a:defRPr lang="en-GB" sz="1398" baseline="0" dirty="0" smtClean="0">
                <a:solidFill>
                  <a:srgbClr val="303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8">
            <a:extLst>
              <a:ext uri="{FF2B5EF4-FFF2-40B4-BE49-F238E27FC236}">
                <a16:creationId xmlns:a16="http://schemas.microsoft.com/office/drawing/2014/main" id="{5E569480-7A13-024F-A07D-4F2B6DCCBA83}"/>
              </a:ext>
            </a:extLst>
          </p:cNvPr>
          <p:cNvSpPr txBox="1">
            <a:spLocks/>
          </p:cNvSpPr>
          <p:nvPr userDrawn="1"/>
        </p:nvSpPr>
        <p:spPr>
          <a:xfrm>
            <a:off x="6750050" y="4886537"/>
            <a:ext cx="2133600" cy="149520"/>
          </a:xfrm>
          <a:prstGeom prst="rect">
            <a:avLst/>
          </a:prstGeom>
        </p:spPr>
        <p:txBody>
          <a:bodyPr lIns="0" rIns="0" anchor="ctr"/>
          <a:lstStyle>
            <a:defPPr>
              <a:defRPr lang="en-US"/>
            </a:defPPr>
            <a:lvl1pPr marL="0" algn="r" defTabSz="914400" rtl="0" eaLnBrk="1" latinLnBrk="0" hangingPunct="1">
              <a:defRPr sz="901" kern="1200">
                <a:solidFill>
                  <a:srgbClr val="4D4D4D"/>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96646C-D2FC-4A20-874F-EEDD798FACF8}" type="slidenum">
              <a:rPr lang="en-US" sz="899" smtClean="0"/>
              <a:pPr/>
              <a:t>‹#›</a:t>
            </a:fld>
            <a:endParaRPr lang="en-US" sz="899" dirty="0"/>
          </a:p>
        </p:txBody>
      </p:sp>
    </p:spTree>
    <p:extLst>
      <p:ext uri="{BB962C8B-B14F-4D97-AF65-F5344CB8AC3E}">
        <p14:creationId xmlns:p14="http://schemas.microsoft.com/office/powerpoint/2010/main" val="1947674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Bullet List">
    <p:spTree>
      <p:nvGrpSpPr>
        <p:cNvPr id="1" name=""/>
        <p:cNvGrpSpPr/>
        <p:nvPr/>
      </p:nvGrpSpPr>
      <p:grpSpPr>
        <a:xfrm>
          <a:off x="0" y="0"/>
          <a:ext cx="0" cy="0"/>
          <a:chOff x="0" y="0"/>
          <a:chExt cx="0" cy="0"/>
        </a:xfrm>
      </p:grpSpPr>
      <p:sp>
        <p:nvSpPr>
          <p:cNvPr id="7" name="Title"/>
          <p:cNvSpPr>
            <a:spLocks noGrp="1" noChangeArrowheads="1"/>
          </p:cNvSpPr>
          <p:nvPr>
            <p:ph type="title"/>
          </p:nvPr>
        </p:nvSpPr>
        <p:spPr bwMode="auto">
          <a:xfrm>
            <a:off x="436208" y="367070"/>
            <a:ext cx="6998554" cy="35260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396" baseline="0" dirty="0" smtClean="0"/>
            </a:lvl1pPr>
          </a:lstStyle>
          <a:p>
            <a:pPr lvl="0"/>
            <a:r>
              <a:rPr lang="en-US" dirty="0"/>
              <a:t>Click to edit Master title style</a:t>
            </a:r>
            <a:endParaRPr lang="en-GB" dirty="0"/>
          </a:p>
        </p:txBody>
      </p:sp>
      <p:sp>
        <p:nvSpPr>
          <p:cNvPr id="12" name="Subhead 1"/>
          <p:cNvSpPr>
            <a:spLocks noGrp="1"/>
          </p:cNvSpPr>
          <p:nvPr>
            <p:ph type="body" sz="quarter" idx="12"/>
          </p:nvPr>
        </p:nvSpPr>
        <p:spPr>
          <a:xfrm>
            <a:off x="431800" y="703059"/>
            <a:ext cx="6995160" cy="372373"/>
          </a:xfrm>
        </p:spPr>
        <p:txBody>
          <a:bodyPr/>
          <a:lstStyle>
            <a:lvl1pPr marL="0" indent="0">
              <a:buFontTx/>
              <a:buNone/>
              <a:defRPr sz="2396" b="0" baseline="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9" name="Subhead 2"/>
          <p:cNvSpPr>
            <a:spLocks noGrp="1"/>
          </p:cNvSpPr>
          <p:nvPr>
            <p:ph type="body" sz="quarter" idx="11"/>
          </p:nvPr>
        </p:nvSpPr>
        <p:spPr>
          <a:xfrm>
            <a:off x="431801" y="1343306"/>
            <a:ext cx="8451850" cy="372373"/>
          </a:xfrm>
        </p:spPr>
        <p:txBody>
          <a:bodyPr/>
          <a:lstStyle>
            <a:lvl1pPr marL="0" indent="0">
              <a:buFontTx/>
              <a:buNone/>
              <a:defRPr sz="1498" b="1" baseline="0">
                <a:solidFill>
                  <a:srgbClr val="303030"/>
                </a:solidFill>
                <a:latin typeface="+mj-lt"/>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8" name="Copy"/>
          <p:cNvSpPr>
            <a:spLocks noGrp="1" noChangeArrowheads="1"/>
          </p:cNvSpPr>
          <p:nvPr>
            <p:ph idx="1"/>
          </p:nvPr>
        </p:nvSpPr>
        <p:spPr bwMode="auto">
          <a:xfrm>
            <a:off x="431800" y="1719074"/>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buClr>
                <a:srgbClr val="303030"/>
              </a:buClr>
              <a:defRPr lang="en-US" sz="1398" baseline="0" smtClean="0">
                <a:solidFill>
                  <a:srgbClr val="303030"/>
                </a:solidFill>
              </a:defRPr>
            </a:lvl1pPr>
            <a:lvl2pPr>
              <a:buClr>
                <a:srgbClr val="303030"/>
              </a:buClr>
              <a:defRPr lang="en-US" sz="1398" baseline="0" smtClean="0">
                <a:solidFill>
                  <a:srgbClr val="303030"/>
                </a:solidFill>
              </a:defRPr>
            </a:lvl2pPr>
            <a:lvl3pPr>
              <a:buClr>
                <a:srgbClr val="303030"/>
              </a:buClr>
              <a:defRPr lang="en-US" sz="1398" baseline="0" smtClean="0">
                <a:solidFill>
                  <a:srgbClr val="303030"/>
                </a:solidFill>
              </a:defRPr>
            </a:lvl3pPr>
            <a:lvl4pPr>
              <a:buClr>
                <a:srgbClr val="303030"/>
              </a:buClr>
              <a:defRPr lang="en-US" sz="1398" baseline="0" smtClean="0">
                <a:solidFill>
                  <a:srgbClr val="303030"/>
                </a:solidFill>
              </a:defRPr>
            </a:lvl4pPr>
            <a:lvl5pPr>
              <a:buClr>
                <a:srgbClr val="303030"/>
              </a:buClr>
              <a:defRPr lang="en-GB" sz="1398" baseline="0" dirty="0" smtClean="0">
                <a:solidFill>
                  <a:srgbClr val="303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40208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3_Title Slide">
    <p:bg>
      <p:bgPr>
        <a:solidFill>
          <a:srgbClr val="D7C9D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05EED9-78A7-1648-8648-35A663B8D46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1"/>
          <a:stretch/>
        </p:blipFill>
        <p:spPr>
          <a:xfrm>
            <a:off x="2653704" y="1"/>
            <a:ext cx="6490297" cy="5024057"/>
          </a:xfrm>
          <a:prstGeom prst="rect">
            <a:avLst/>
          </a:prstGeom>
        </p:spPr>
      </p:pic>
      <p:pic>
        <p:nvPicPr>
          <p:cNvPr id="5" name="Picture 4">
            <a:extLst>
              <a:ext uri="{FF2B5EF4-FFF2-40B4-BE49-F238E27FC236}">
                <a16:creationId xmlns:a16="http://schemas.microsoft.com/office/drawing/2014/main" id="{B3457827-D467-5549-BC7B-4BFC89183C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4325508" y="1"/>
            <a:ext cx="4818492" cy="5148263"/>
          </a:xfrm>
          <a:prstGeom prst="rect">
            <a:avLst/>
          </a:prstGeom>
        </p:spPr>
      </p:pic>
      <p:sp>
        <p:nvSpPr>
          <p:cNvPr id="2" name="Title 1"/>
          <p:cNvSpPr>
            <a:spLocks noGrp="1"/>
          </p:cNvSpPr>
          <p:nvPr>
            <p:ph type="ctrTitle" hasCustomPrompt="1"/>
          </p:nvPr>
        </p:nvSpPr>
        <p:spPr>
          <a:xfrm>
            <a:off x="342901" y="504046"/>
            <a:ext cx="8343900" cy="975529"/>
          </a:xfrm>
        </p:spPr>
        <p:txBody>
          <a:bodyPr vert="horz" anchor="b" anchorCtr="0"/>
          <a:lstStyle>
            <a:lvl1pPr algn="l">
              <a:lnSpc>
                <a:spcPts val="3797"/>
              </a:lnSpc>
              <a:defRPr sz="3597">
                <a:solidFill>
                  <a:schemeClr val="tx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342901" y="1555920"/>
            <a:ext cx="8343900" cy="371921"/>
          </a:xfrm>
        </p:spPr>
        <p:txBody>
          <a:bodyPr wrap="square" anchor="t" anchorCtr="0">
            <a:spAutoFit/>
          </a:bodyPr>
          <a:lstStyle>
            <a:lvl1pPr marL="0" indent="0" algn="l">
              <a:lnSpc>
                <a:spcPts val="3197"/>
              </a:lnSpc>
              <a:spcAft>
                <a:spcPts val="0"/>
              </a:spcAft>
              <a:buNone/>
              <a:defRPr sz="2398" b="1">
                <a:solidFill>
                  <a:schemeClr val="tx1"/>
                </a:solidFill>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en-US" dirty="0"/>
              <a:t>Click to edit Master subtitle style</a:t>
            </a:r>
          </a:p>
        </p:txBody>
      </p:sp>
      <p:pic>
        <p:nvPicPr>
          <p:cNvPr id="8" name="Picture 7">
            <a:extLst>
              <a:ext uri="{FF2B5EF4-FFF2-40B4-BE49-F238E27FC236}">
                <a16:creationId xmlns:a16="http://schemas.microsoft.com/office/drawing/2014/main" id="{67EC9FD1-A0AC-44CE-8DD0-29A6EB0568A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0633" y="3896747"/>
            <a:ext cx="2402958" cy="948714"/>
          </a:xfrm>
          <a:prstGeom prst="rect">
            <a:avLst/>
          </a:prstGeom>
        </p:spPr>
      </p:pic>
    </p:spTree>
    <p:extLst>
      <p:ext uri="{BB962C8B-B14F-4D97-AF65-F5344CB8AC3E}">
        <p14:creationId xmlns:p14="http://schemas.microsoft.com/office/powerpoint/2010/main" val="154105831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5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749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53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ullet List">
    <p:spTree>
      <p:nvGrpSpPr>
        <p:cNvPr id="1" name=""/>
        <p:cNvGrpSpPr/>
        <p:nvPr/>
      </p:nvGrpSpPr>
      <p:grpSpPr>
        <a:xfrm>
          <a:off x="0" y="0"/>
          <a:ext cx="0" cy="0"/>
          <a:chOff x="0" y="0"/>
          <a:chExt cx="0" cy="0"/>
        </a:xfrm>
      </p:grpSpPr>
      <p:sp>
        <p:nvSpPr>
          <p:cNvPr id="7" name="Title"/>
          <p:cNvSpPr>
            <a:spLocks noGrp="1" noChangeArrowheads="1"/>
          </p:cNvSpPr>
          <p:nvPr>
            <p:ph type="title"/>
          </p:nvPr>
        </p:nvSpPr>
        <p:spPr bwMode="auto">
          <a:xfrm>
            <a:off x="436208" y="525238"/>
            <a:ext cx="6998554" cy="35258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398" baseline="0" dirty="0" smtClean="0"/>
            </a:lvl1pPr>
          </a:lstStyle>
          <a:p>
            <a:pPr lvl="0"/>
            <a:r>
              <a:rPr lang="en-US" dirty="0"/>
              <a:t>Click to edit Master title style</a:t>
            </a:r>
            <a:endParaRPr lang="en-GB" dirty="0"/>
          </a:p>
        </p:txBody>
      </p:sp>
      <p:sp>
        <p:nvSpPr>
          <p:cNvPr id="9" name="Subhead 2"/>
          <p:cNvSpPr>
            <a:spLocks noGrp="1"/>
          </p:cNvSpPr>
          <p:nvPr>
            <p:ph type="body" sz="quarter" idx="11"/>
          </p:nvPr>
        </p:nvSpPr>
        <p:spPr>
          <a:xfrm>
            <a:off x="429768" y="1280160"/>
            <a:ext cx="8451850" cy="201168"/>
          </a:xfrm>
        </p:spPr>
        <p:txBody>
          <a:bodyPr/>
          <a:lstStyle>
            <a:lvl1pPr marL="0" indent="0">
              <a:buFontTx/>
              <a:buNone/>
              <a:defRPr sz="1598" b="1" baseline="0">
                <a:solidFill>
                  <a:srgbClr val="303030"/>
                </a:solidFill>
                <a:latin typeface="+mj-lt"/>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8" name="Copy"/>
          <p:cNvSpPr>
            <a:spLocks noGrp="1" noChangeArrowheads="1"/>
          </p:cNvSpPr>
          <p:nvPr>
            <p:ph idx="1"/>
          </p:nvPr>
        </p:nvSpPr>
        <p:spPr bwMode="auto">
          <a:xfrm>
            <a:off x="431800" y="1645921"/>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buClr>
                <a:srgbClr val="303030"/>
              </a:buClr>
              <a:defRPr lang="en-US" sz="1399" baseline="0" smtClean="0">
                <a:solidFill>
                  <a:srgbClr val="303030"/>
                </a:solidFill>
              </a:defRPr>
            </a:lvl1pPr>
            <a:lvl2pPr>
              <a:buClr>
                <a:srgbClr val="303030"/>
              </a:buClr>
              <a:defRPr lang="en-US" sz="1399" baseline="0" smtClean="0">
                <a:solidFill>
                  <a:srgbClr val="303030"/>
                </a:solidFill>
              </a:defRPr>
            </a:lvl2pPr>
            <a:lvl3pPr>
              <a:buClr>
                <a:srgbClr val="303030"/>
              </a:buClr>
              <a:defRPr lang="en-US" sz="1399" baseline="0" smtClean="0">
                <a:solidFill>
                  <a:srgbClr val="303030"/>
                </a:solidFill>
              </a:defRPr>
            </a:lvl3pPr>
            <a:lvl4pPr>
              <a:buClr>
                <a:srgbClr val="303030"/>
              </a:buClr>
              <a:defRPr lang="en-US" sz="1399" baseline="0" smtClean="0">
                <a:solidFill>
                  <a:srgbClr val="303030"/>
                </a:solidFill>
              </a:defRPr>
            </a:lvl4pPr>
            <a:lvl5pPr>
              <a:buClr>
                <a:srgbClr val="303030"/>
              </a:buClr>
              <a:defRPr lang="en-GB" sz="1399" baseline="0" dirty="0" smtClean="0">
                <a:solidFill>
                  <a:srgbClr val="303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0372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660FBD-A67E-FF4E-AE2A-4A99EE9585B3}"/>
              </a:ext>
            </a:extLst>
          </p:cNvPr>
          <p:cNvSpPr>
            <a:spLocks noGrp="1"/>
          </p:cNvSpPr>
          <p:nvPr>
            <p:ph type="ctrTitle" hasCustomPrompt="1"/>
          </p:nvPr>
        </p:nvSpPr>
        <p:spPr>
          <a:xfrm>
            <a:off x="342901" y="504045"/>
            <a:ext cx="8343900" cy="975529"/>
          </a:xfrm>
        </p:spPr>
        <p:txBody>
          <a:bodyPr vert="horz" anchor="b" anchorCtr="0"/>
          <a:lstStyle>
            <a:lvl1pPr algn="l">
              <a:lnSpc>
                <a:spcPts val="3800"/>
              </a:lnSpc>
              <a:defRPr sz="3600">
                <a:solidFill>
                  <a:schemeClr val="tx1"/>
                </a:solidFill>
              </a:defRPr>
            </a:lvl1pPr>
          </a:lstStyle>
          <a:p>
            <a:r>
              <a:rPr lang="en-US" dirty="0"/>
              <a:t>Click to edit Master </a:t>
            </a:r>
            <a:br>
              <a:rPr lang="en-US" dirty="0"/>
            </a:br>
            <a:r>
              <a:rPr lang="en-US" dirty="0"/>
              <a:t>title style</a:t>
            </a:r>
          </a:p>
        </p:txBody>
      </p:sp>
      <p:pic>
        <p:nvPicPr>
          <p:cNvPr id="5" name="Picture 4" descr="Shape&#10;&#10;Description automatically generated with medium confidence">
            <a:extLst>
              <a:ext uri="{FF2B5EF4-FFF2-40B4-BE49-F238E27FC236}">
                <a16:creationId xmlns:a16="http://schemas.microsoft.com/office/drawing/2014/main" id="{C6B7AC82-573B-4D11-A29E-CF8D3EBFBC0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5537"/>
          <a:stretch/>
        </p:blipFill>
        <p:spPr>
          <a:xfrm>
            <a:off x="2240080" y="4052454"/>
            <a:ext cx="2999699" cy="68260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B71D46D1-B0C2-4EAC-915D-5AB896D910B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3926329"/>
            <a:ext cx="2222857" cy="931421"/>
          </a:xfrm>
          <a:prstGeom prst="rect">
            <a:avLst/>
          </a:prstGeom>
        </p:spPr>
      </p:pic>
    </p:spTree>
    <p:extLst>
      <p:ext uri="{BB962C8B-B14F-4D97-AF65-F5344CB8AC3E}">
        <p14:creationId xmlns:p14="http://schemas.microsoft.com/office/powerpoint/2010/main" val="1329025436"/>
      </p:ext>
    </p:extLst>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0" name="Title 1"/>
          <p:cNvSpPr>
            <a:spLocks noGrp="1"/>
          </p:cNvSpPr>
          <p:nvPr>
            <p:ph type="title"/>
          </p:nvPr>
        </p:nvSpPr>
        <p:spPr>
          <a:xfrm>
            <a:off x="429768" y="274320"/>
            <a:ext cx="7550150" cy="438912"/>
          </a:xfrm>
          <a:noFill/>
          <a:ln w="9525">
            <a:noFill/>
            <a:miter lim="800000"/>
            <a:headEnd/>
            <a:tailEnd/>
          </a:ln>
        </p:spPr>
        <p:txBody>
          <a:bodyPr vert="horz" wrap="square" lIns="0" tIns="0" rIns="0" bIns="0" numCol="1" anchor="b" anchorCtr="0" compatLnSpc="1">
            <a:prstTxWarp prst="textNoShape">
              <a:avLst/>
            </a:prstTxWarp>
          </a:bodyPr>
          <a:lstStyle>
            <a:lvl1pPr>
              <a:defRPr lang="en-US" sz="2200" dirty="0"/>
            </a:lvl1pPr>
          </a:lstStyle>
          <a:p>
            <a:pPr lvl="0"/>
            <a:r>
              <a:rPr lang="en-US"/>
              <a:t>Click to edit Master title style</a:t>
            </a:r>
            <a:endParaRPr lang="en-US" dirty="0"/>
          </a:p>
        </p:txBody>
      </p:sp>
      <p:sp>
        <p:nvSpPr>
          <p:cNvPr id="11" name="Content Placeholder 2"/>
          <p:cNvSpPr>
            <a:spLocks noGrp="1"/>
          </p:cNvSpPr>
          <p:nvPr>
            <p:ph sz="half" idx="1"/>
          </p:nvPr>
        </p:nvSpPr>
        <p:spPr>
          <a:xfrm>
            <a:off x="431801" y="1699100"/>
            <a:ext cx="4151376" cy="3004875"/>
          </a:xfrm>
        </p:spPr>
        <p:txBody>
          <a:bodyPr/>
          <a:lstStyle>
            <a:lvl1pPr>
              <a:defRPr sz="1501">
                <a:latin typeface="Verdana" pitchFamily="34" charset="0"/>
              </a:defRPr>
            </a:lvl1pPr>
            <a:lvl2pPr>
              <a:buClr>
                <a:schemeClr val="tx1"/>
              </a:buClr>
              <a:defRPr sz="1501">
                <a:latin typeface="Verdana" pitchFamily="34" charset="0"/>
              </a:defRPr>
            </a:lvl2pPr>
            <a:lvl3pPr>
              <a:defRPr sz="1501">
                <a:latin typeface="Verdana" pitchFamily="34" charset="0"/>
              </a:defRPr>
            </a:lvl3pPr>
            <a:lvl4pPr>
              <a:defRPr sz="1501">
                <a:latin typeface="Verdana" pitchFamily="34" charset="0"/>
              </a:defRPr>
            </a:lvl4pPr>
            <a:lvl5pPr>
              <a:defRPr sz="1501">
                <a:latin typeface="Verdana" pitchFamily="34" charset="0"/>
              </a:defRPr>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2"/>
          </p:nvPr>
        </p:nvSpPr>
        <p:spPr>
          <a:xfrm>
            <a:off x="4733875" y="1699100"/>
            <a:ext cx="4151376" cy="3004875"/>
          </a:xfrm>
        </p:spPr>
        <p:txBody>
          <a:bodyPr/>
          <a:lstStyle>
            <a:lvl1pPr>
              <a:defRPr sz="1501">
                <a:latin typeface="Verdana" pitchFamily="34" charset="0"/>
              </a:defRPr>
            </a:lvl1pPr>
            <a:lvl2pPr>
              <a:buClr>
                <a:schemeClr val="tx1"/>
              </a:buClr>
              <a:defRPr sz="1501">
                <a:latin typeface="Verdana" pitchFamily="34" charset="0"/>
              </a:defRPr>
            </a:lvl2pPr>
            <a:lvl3pPr>
              <a:defRPr sz="1501">
                <a:latin typeface="Verdana" pitchFamily="34" charset="0"/>
              </a:defRPr>
            </a:lvl3pPr>
            <a:lvl4pPr>
              <a:defRPr sz="1501">
                <a:latin typeface="Verdana" pitchFamily="34" charset="0"/>
              </a:defRPr>
            </a:lvl4pPr>
            <a:lvl5pPr>
              <a:defRPr sz="1501">
                <a:latin typeface="Verdana" pitchFamily="34" charset="0"/>
              </a:defRPr>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p:cNvSpPr>
            <a:spLocks noGrp="1"/>
          </p:cNvSpPr>
          <p:nvPr>
            <p:ph type="body" sz="quarter" idx="15"/>
          </p:nvPr>
        </p:nvSpPr>
        <p:spPr>
          <a:xfrm>
            <a:off x="431800" y="722376"/>
            <a:ext cx="6995160" cy="372373"/>
          </a:xfrm>
        </p:spPr>
        <p:txBody>
          <a:bodyPr/>
          <a:lstStyle>
            <a:lvl1pPr marL="0" indent="0">
              <a:buFontTx/>
              <a:buNone/>
              <a:defRPr sz="2200" b="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9" name="Text Placeholder 13"/>
          <p:cNvSpPr>
            <a:spLocks noGrp="1"/>
          </p:cNvSpPr>
          <p:nvPr>
            <p:ph type="body" sz="quarter" idx="11"/>
          </p:nvPr>
        </p:nvSpPr>
        <p:spPr>
          <a:xfrm>
            <a:off x="431800" y="1343305"/>
            <a:ext cx="4151376"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5" name="Text Placeholder 13"/>
          <p:cNvSpPr>
            <a:spLocks noGrp="1"/>
          </p:cNvSpPr>
          <p:nvPr>
            <p:ph type="body" sz="quarter" idx="16"/>
          </p:nvPr>
        </p:nvSpPr>
        <p:spPr>
          <a:xfrm>
            <a:off x="4733875" y="1343305"/>
            <a:ext cx="4151376"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950803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Header">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29768" y="274320"/>
            <a:ext cx="6998554" cy="4389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200" dirty="0" smtClean="0"/>
            </a:lvl1pPr>
          </a:lstStyle>
          <a:p>
            <a:pPr lvl="0"/>
            <a:r>
              <a:rPr lang="en-US" dirty="0"/>
              <a:t>Click to edit Master title style</a:t>
            </a:r>
            <a:endParaRPr lang="en-GB" dirty="0"/>
          </a:p>
        </p:txBody>
      </p:sp>
      <p:sp>
        <p:nvSpPr>
          <p:cNvPr id="9" name="Text Placeholder 13"/>
          <p:cNvSpPr>
            <a:spLocks noGrp="1"/>
          </p:cNvSpPr>
          <p:nvPr>
            <p:ph type="body" sz="quarter" idx="11"/>
          </p:nvPr>
        </p:nvSpPr>
        <p:spPr>
          <a:xfrm>
            <a:off x="431800" y="1343305"/>
            <a:ext cx="8451850"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2" name="Text Placeholder 13"/>
          <p:cNvSpPr>
            <a:spLocks noGrp="1"/>
          </p:cNvSpPr>
          <p:nvPr>
            <p:ph type="body" sz="quarter" idx="12"/>
          </p:nvPr>
        </p:nvSpPr>
        <p:spPr>
          <a:xfrm>
            <a:off x="431800" y="722376"/>
            <a:ext cx="6995160" cy="372373"/>
          </a:xfrm>
        </p:spPr>
        <p:txBody>
          <a:bodyPr/>
          <a:lstStyle>
            <a:lvl1pPr marL="0" indent="0">
              <a:buFontTx/>
              <a:buNone/>
              <a:defRPr sz="2200" b="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7037438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29768" y="274320"/>
            <a:ext cx="6998554" cy="4389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200" dirty="0" smtClean="0"/>
            </a:lvl1pPr>
          </a:lstStyle>
          <a:p>
            <a:pPr lvl="0"/>
            <a:r>
              <a:rPr lang="en-US" dirty="0"/>
              <a:t>Click to edit Master title style</a:t>
            </a:r>
            <a:endParaRPr lang="en-GB" dirty="0"/>
          </a:p>
        </p:txBody>
      </p:sp>
      <p:sp>
        <p:nvSpPr>
          <p:cNvPr id="8" name="Rectangle 3"/>
          <p:cNvSpPr>
            <a:spLocks noGrp="1" noChangeArrowheads="1"/>
          </p:cNvSpPr>
          <p:nvPr>
            <p:ph idx="1"/>
          </p:nvPr>
        </p:nvSpPr>
        <p:spPr bwMode="auto">
          <a:xfrm>
            <a:off x="431800" y="1719072"/>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mtClean="0"/>
            </a:lvl1pPr>
            <a:lvl2pPr>
              <a:buClr>
                <a:schemeClr val="tx1"/>
              </a:buClr>
              <a:defRPr lang="en-US" smtClean="0"/>
            </a:lvl2pPr>
            <a:lvl3pPr>
              <a:defRPr lang="en-US" smtClean="0"/>
            </a:lvl3pPr>
            <a:lvl4pPr>
              <a:defRPr lang="en-US" smtClean="0"/>
            </a:lvl4pPr>
            <a:lvl5pPr>
              <a:defRPr lang="en-GB" dirty="0" smtClea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13"/>
          <p:cNvSpPr>
            <a:spLocks noGrp="1"/>
          </p:cNvSpPr>
          <p:nvPr>
            <p:ph type="body" sz="quarter" idx="11"/>
          </p:nvPr>
        </p:nvSpPr>
        <p:spPr>
          <a:xfrm>
            <a:off x="431800" y="1343305"/>
            <a:ext cx="8451850" cy="372373"/>
          </a:xfrm>
        </p:spPr>
        <p:txBody>
          <a:bodyPr/>
          <a:lstStyle>
            <a:lvl1pPr marL="0" indent="0">
              <a:buFontTx/>
              <a:buNone/>
              <a:defRPr b="1">
                <a:solidFill>
                  <a:srgbClr val="4D4D4D"/>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12" name="Text Placeholder 13"/>
          <p:cNvSpPr>
            <a:spLocks noGrp="1"/>
          </p:cNvSpPr>
          <p:nvPr>
            <p:ph type="body" sz="quarter" idx="12"/>
          </p:nvPr>
        </p:nvSpPr>
        <p:spPr>
          <a:xfrm>
            <a:off x="431800" y="722376"/>
            <a:ext cx="6995160" cy="372373"/>
          </a:xfrm>
        </p:spPr>
        <p:txBody>
          <a:bodyPr/>
          <a:lstStyle>
            <a:lvl1pPr marL="0" indent="0">
              <a:buFontTx/>
              <a:buNone/>
              <a:defRPr sz="2200" b="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1701980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solidFill>
          <a:schemeClr val="bg1"/>
        </a:solidFill>
        <a:effectLst/>
      </p:bgPr>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4E09A8C-ACBC-4B02-9341-FAA62C52B066}"/>
              </a:ext>
            </a:extLst>
          </p:cNvPr>
          <p:cNvSpPr>
            <a:spLocks noGrp="1"/>
          </p:cNvSpPr>
          <p:nvPr>
            <p:ph type="sldNum" sz="quarter" idx="4"/>
          </p:nvPr>
        </p:nvSpPr>
        <p:spPr>
          <a:xfrm>
            <a:off x="7239000" y="4862249"/>
            <a:ext cx="1562100" cy="180761"/>
          </a:xfrm>
          <a:prstGeom prst="rect">
            <a:avLst/>
          </a:prstGeom>
        </p:spPr>
        <p:txBody>
          <a:bodyPr vert="horz" wrap="square" lIns="0" tIns="0" rIns="0" bIns="0" rtlCol="0" anchor="t" anchorCtr="0">
            <a:noAutofit/>
          </a:bodyPr>
          <a:lstStyle>
            <a:lvl1pPr algn="r">
              <a:defRPr sz="1200">
                <a:solidFill>
                  <a:schemeClr val="tx1"/>
                </a:solidFill>
              </a:defRPr>
            </a:lvl1pPr>
          </a:lstStyle>
          <a:p>
            <a:fld id="{09ADD7EF-3803-4FBB-B53B-5BCECB12F6DC}" type="slidenum">
              <a:rPr lang="fr-CA" smtClean="0"/>
              <a:pPr/>
              <a:t>‹#›</a:t>
            </a:fld>
            <a:endParaRPr lang="fr-CA" dirty="0"/>
          </a:p>
        </p:txBody>
      </p:sp>
    </p:spTree>
    <p:extLst>
      <p:ext uri="{BB962C8B-B14F-4D97-AF65-F5344CB8AC3E}">
        <p14:creationId xmlns:p14="http://schemas.microsoft.com/office/powerpoint/2010/main" val="426560940"/>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6_Bullet LIst - No logo">
    <p:bg>
      <p:bgPr>
        <a:solidFill>
          <a:srgbClr val="FFFFFF"/>
        </a:solidFill>
        <a:effectLst/>
      </p:bgPr>
    </p:bg>
    <p:spTree>
      <p:nvGrpSpPr>
        <p:cNvPr id="1" name=""/>
        <p:cNvGrpSpPr/>
        <p:nvPr/>
      </p:nvGrpSpPr>
      <p:grpSpPr>
        <a:xfrm>
          <a:off x="0" y="0"/>
          <a:ext cx="0" cy="0"/>
          <a:chOff x="0" y="0"/>
          <a:chExt cx="0" cy="0"/>
        </a:xfrm>
      </p:grpSpPr>
      <p:sp>
        <p:nvSpPr>
          <p:cNvPr id="7" name="Title"/>
          <p:cNvSpPr>
            <a:spLocks noGrp="1" noChangeArrowheads="1"/>
          </p:cNvSpPr>
          <p:nvPr>
            <p:ph type="title"/>
          </p:nvPr>
        </p:nvSpPr>
        <p:spPr bwMode="auto">
          <a:xfrm>
            <a:off x="436207" y="367069"/>
            <a:ext cx="6998554" cy="35260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398" baseline="0" dirty="0" smtClean="0"/>
            </a:lvl1pPr>
          </a:lstStyle>
          <a:p>
            <a:pPr lvl="0"/>
            <a:r>
              <a:rPr lang="en-US" dirty="0"/>
              <a:t>Click to edit Master title style</a:t>
            </a:r>
            <a:endParaRPr lang="en-GB" dirty="0"/>
          </a:p>
        </p:txBody>
      </p:sp>
      <p:sp>
        <p:nvSpPr>
          <p:cNvPr id="12" name="Subhead 1"/>
          <p:cNvSpPr>
            <a:spLocks noGrp="1"/>
          </p:cNvSpPr>
          <p:nvPr>
            <p:ph type="body" sz="quarter" idx="12"/>
          </p:nvPr>
        </p:nvSpPr>
        <p:spPr>
          <a:xfrm>
            <a:off x="431800" y="703059"/>
            <a:ext cx="6995160" cy="372373"/>
          </a:xfrm>
        </p:spPr>
        <p:txBody>
          <a:bodyPr/>
          <a:lstStyle>
            <a:lvl1pPr marL="0" indent="0">
              <a:buFontTx/>
              <a:buNone/>
              <a:defRPr sz="2398" b="0" baseline="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9" name="Subhead 2"/>
          <p:cNvSpPr>
            <a:spLocks noGrp="1"/>
          </p:cNvSpPr>
          <p:nvPr>
            <p:ph type="body" sz="quarter" idx="11"/>
          </p:nvPr>
        </p:nvSpPr>
        <p:spPr>
          <a:xfrm>
            <a:off x="431800" y="1343306"/>
            <a:ext cx="8451850" cy="372373"/>
          </a:xfrm>
        </p:spPr>
        <p:txBody>
          <a:bodyPr/>
          <a:lstStyle>
            <a:lvl1pPr marL="0" indent="0">
              <a:buFontTx/>
              <a:buNone/>
              <a:defRPr sz="1499" b="1" baseline="0">
                <a:solidFill>
                  <a:srgbClr val="303030"/>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8" name="Copy"/>
          <p:cNvSpPr>
            <a:spLocks noGrp="1" noChangeArrowheads="1"/>
          </p:cNvSpPr>
          <p:nvPr>
            <p:ph idx="1"/>
          </p:nvPr>
        </p:nvSpPr>
        <p:spPr bwMode="auto">
          <a:xfrm>
            <a:off x="431800" y="1719073"/>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buClr>
                <a:srgbClr val="303030"/>
              </a:buClr>
              <a:defRPr lang="en-US" sz="1399" baseline="0" smtClean="0">
                <a:solidFill>
                  <a:srgbClr val="303030"/>
                </a:solidFill>
              </a:defRPr>
            </a:lvl1pPr>
            <a:lvl2pPr>
              <a:buClr>
                <a:srgbClr val="303030"/>
              </a:buClr>
              <a:defRPr lang="en-US" sz="1399" baseline="0" smtClean="0">
                <a:solidFill>
                  <a:srgbClr val="303030"/>
                </a:solidFill>
              </a:defRPr>
            </a:lvl2pPr>
            <a:lvl3pPr>
              <a:buClr>
                <a:srgbClr val="303030"/>
              </a:buClr>
              <a:defRPr lang="en-US" sz="1399" baseline="0" smtClean="0">
                <a:solidFill>
                  <a:srgbClr val="303030"/>
                </a:solidFill>
              </a:defRPr>
            </a:lvl3pPr>
            <a:lvl4pPr>
              <a:buClr>
                <a:srgbClr val="303030"/>
              </a:buClr>
              <a:defRPr lang="en-US" sz="1399" baseline="0" smtClean="0">
                <a:solidFill>
                  <a:srgbClr val="303030"/>
                </a:solidFill>
              </a:defRPr>
            </a:lvl4pPr>
            <a:lvl5pPr>
              <a:buClr>
                <a:srgbClr val="303030"/>
              </a:buClr>
              <a:defRPr lang="en-GB" sz="1399" baseline="0" dirty="0" smtClean="0">
                <a:solidFill>
                  <a:srgbClr val="303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8">
            <a:extLst>
              <a:ext uri="{FF2B5EF4-FFF2-40B4-BE49-F238E27FC236}">
                <a16:creationId xmlns:a16="http://schemas.microsoft.com/office/drawing/2014/main" id="{5E569480-7A13-024F-A07D-4F2B6DCCBA83}"/>
              </a:ext>
            </a:extLst>
          </p:cNvPr>
          <p:cNvSpPr txBox="1">
            <a:spLocks/>
          </p:cNvSpPr>
          <p:nvPr userDrawn="1"/>
        </p:nvSpPr>
        <p:spPr>
          <a:xfrm>
            <a:off x="6750050" y="4886537"/>
            <a:ext cx="2133600" cy="149520"/>
          </a:xfrm>
          <a:prstGeom prst="rect">
            <a:avLst/>
          </a:prstGeom>
        </p:spPr>
        <p:txBody>
          <a:bodyPr lIns="0" rIns="0" anchor="ctr"/>
          <a:lstStyle>
            <a:defPPr>
              <a:defRPr lang="en-US"/>
            </a:defPPr>
            <a:lvl1pPr marL="0" algn="r" defTabSz="914400" rtl="0" eaLnBrk="1" latinLnBrk="0" hangingPunct="1">
              <a:defRPr sz="901" kern="1200">
                <a:solidFill>
                  <a:srgbClr val="4D4D4D"/>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96646C-D2FC-4A20-874F-EEDD798FACF8}" type="slidenum">
              <a:rPr lang="en-US" sz="900" smtClean="0"/>
              <a:pPr/>
              <a:t>‹#›</a:t>
            </a:fld>
            <a:endParaRPr lang="en-US" sz="900" dirty="0"/>
          </a:p>
        </p:txBody>
      </p:sp>
    </p:spTree>
    <p:extLst>
      <p:ext uri="{BB962C8B-B14F-4D97-AF65-F5344CB8AC3E}">
        <p14:creationId xmlns:p14="http://schemas.microsoft.com/office/powerpoint/2010/main" val="2007848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Bullet List">
    <p:spTree>
      <p:nvGrpSpPr>
        <p:cNvPr id="1" name=""/>
        <p:cNvGrpSpPr/>
        <p:nvPr/>
      </p:nvGrpSpPr>
      <p:grpSpPr>
        <a:xfrm>
          <a:off x="0" y="0"/>
          <a:ext cx="0" cy="0"/>
          <a:chOff x="0" y="0"/>
          <a:chExt cx="0" cy="0"/>
        </a:xfrm>
      </p:grpSpPr>
      <p:sp>
        <p:nvSpPr>
          <p:cNvPr id="7" name="Title"/>
          <p:cNvSpPr>
            <a:spLocks noGrp="1" noChangeArrowheads="1"/>
          </p:cNvSpPr>
          <p:nvPr>
            <p:ph type="title"/>
          </p:nvPr>
        </p:nvSpPr>
        <p:spPr bwMode="auto">
          <a:xfrm>
            <a:off x="436207" y="367069"/>
            <a:ext cx="6998554" cy="35260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lang="en-GB" sz="2398" baseline="0" dirty="0" smtClean="0"/>
            </a:lvl1pPr>
          </a:lstStyle>
          <a:p>
            <a:pPr lvl="0"/>
            <a:r>
              <a:rPr lang="en-US" dirty="0"/>
              <a:t>Click to edit Master title style</a:t>
            </a:r>
            <a:endParaRPr lang="en-GB" dirty="0"/>
          </a:p>
        </p:txBody>
      </p:sp>
      <p:sp>
        <p:nvSpPr>
          <p:cNvPr id="12" name="Subhead 1"/>
          <p:cNvSpPr>
            <a:spLocks noGrp="1"/>
          </p:cNvSpPr>
          <p:nvPr>
            <p:ph type="body" sz="quarter" idx="12"/>
          </p:nvPr>
        </p:nvSpPr>
        <p:spPr>
          <a:xfrm>
            <a:off x="431800" y="703059"/>
            <a:ext cx="6995160" cy="372373"/>
          </a:xfrm>
        </p:spPr>
        <p:txBody>
          <a:bodyPr/>
          <a:lstStyle>
            <a:lvl1pPr marL="0" indent="0">
              <a:buFontTx/>
              <a:buNone/>
              <a:defRPr sz="2398" b="0" baseline="0">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9" name="Subhead 2"/>
          <p:cNvSpPr>
            <a:spLocks noGrp="1"/>
          </p:cNvSpPr>
          <p:nvPr>
            <p:ph type="body" sz="quarter" idx="11"/>
          </p:nvPr>
        </p:nvSpPr>
        <p:spPr>
          <a:xfrm>
            <a:off x="431800" y="1343306"/>
            <a:ext cx="8451850" cy="372373"/>
          </a:xfrm>
        </p:spPr>
        <p:txBody>
          <a:bodyPr/>
          <a:lstStyle>
            <a:lvl1pPr marL="0" indent="0">
              <a:buFontTx/>
              <a:buNone/>
              <a:defRPr sz="1499" b="1" baseline="0">
                <a:solidFill>
                  <a:srgbClr val="303030"/>
                </a:solidFill>
                <a:latin typeface="+mj-lt"/>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8" name="Copy"/>
          <p:cNvSpPr>
            <a:spLocks noGrp="1" noChangeArrowheads="1"/>
          </p:cNvSpPr>
          <p:nvPr>
            <p:ph idx="1"/>
          </p:nvPr>
        </p:nvSpPr>
        <p:spPr bwMode="auto">
          <a:xfrm>
            <a:off x="431800" y="1719073"/>
            <a:ext cx="8449056" cy="28803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buClr>
                <a:srgbClr val="303030"/>
              </a:buClr>
              <a:defRPr lang="en-US" sz="1399" baseline="0" smtClean="0">
                <a:solidFill>
                  <a:srgbClr val="303030"/>
                </a:solidFill>
              </a:defRPr>
            </a:lvl1pPr>
            <a:lvl2pPr>
              <a:buClr>
                <a:srgbClr val="303030"/>
              </a:buClr>
              <a:defRPr lang="en-US" sz="1399" baseline="0" smtClean="0">
                <a:solidFill>
                  <a:srgbClr val="303030"/>
                </a:solidFill>
              </a:defRPr>
            </a:lvl2pPr>
            <a:lvl3pPr>
              <a:buClr>
                <a:srgbClr val="303030"/>
              </a:buClr>
              <a:defRPr lang="en-US" sz="1399" baseline="0" smtClean="0">
                <a:solidFill>
                  <a:srgbClr val="303030"/>
                </a:solidFill>
              </a:defRPr>
            </a:lvl3pPr>
            <a:lvl4pPr>
              <a:buClr>
                <a:srgbClr val="303030"/>
              </a:buClr>
              <a:defRPr lang="en-US" sz="1399" baseline="0" smtClean="0">
                <a:solidFill>
                  <a:srgbClr val="303030"/>
                </a:solidFill>
              </a:defRPr>
            </a:lvl4pPr>
            <a:lvl5pPr>
              <a:buClr>
                <a:srgbClr val="303030"/>
              </a:buClr>
              <a:defRPr lang="en-GB" sz="1399" baseline="0" dirty="0" smtClean="0">
                <a:solidFill>
                  <a:srgbClr val="303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2831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08248"/>
            <a:ext cx="6786372" cy="38507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338328" y="1281345"/>
            <a:ext cx="8467344" cy="339022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8">
            <a:extLst>
              <a:ext uri="{FF2B5EF4-FFF2-40B4-BE49-F238E27FC236}">
                <a16:creationId xmlns:a16="http://schemas.microsoft.com/office/drawing/2014/main" id="{420FB9D5-DEB1-456C-AF9C-0A1A03D53A61}"/>
              </a:ext>
            </a:extLst>
          </p:cNvPr>
          <p:cNvSpPr txBox="1">
            <a:spLocks/>
          </p:cNvSpPr>
          <p:nvPr userDrawn="1"/>
        </p:nvSpPr>
        <p:spPr>
          <a:xfrm>
            <a:off x="6750050" y="4886537"/>
            <a:ext cx="2133600" cy="149520"/>
          </a:xfrm>
          <a:prstGeom prst="rect">
            <a:avLst/>
          </a:prstGeom>
        </p:spPr>
        <p:txBody>
          <a:bodyPr lIns="0" rIns="0" anchor="ctr"/>
          <a:lstStyle>
            <a:defPPr>
              <a:defRPr lang="en-US"/>
            </a:defPPr>
            <a:lvl1pPr marL="0" algn="r" defTabSz="914400" rtl="0" eaLnBrk="1" latinLnBrk="0" hangingPunct="1">
              <a:defRPr sz="901" kern="1200">
                <a:solidFill>
                  <a:srgbClr val="4D4D4D"/>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96646C-D2FC-4A20-874F-EEDD798FACF8}" type="slidenum">
              <a:rPr lang="en-US" smtClean="0"/>
              <a:pPr/>
              <a:t>‹#›</a:t>
            </a:fld>
            <a:endParaRPr lang="en-US" dirty="0"/>
          </a:p>
        </p:txBody>
      </p:sp>
      <p:pic>
        <p:nvPicPr>
          <p:cNvPr id="6" name="Picture 5">
            <a:extLst>
              <a:ext uri="{FF2B5EF4-FFF2-40B4-BE49-F238E27FC236}">
                <a16:creationId xmlns:a16="http://schemas.microsoft.com/office/drawing/2014/main" id="{669E9F54-5A2D-4508-973F-BC43199C3B1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434487" y="156048"/>
            <a:ext cx="1519714" cy="704088"/>
          </a:xfrm>
          <a:prstGeom prst="rect">
            <a:avLst/>
          </a:prstGeom>
        </p:spPr>
      </p:pic>
    </p:spTree>
    <p:extLst>
      <p:ext uri="{BB962C8B-B14F-4D97-AF65-F5344CB8AC3E}">
        <p14:creationId xmlns:p14="http://schemas.microsoft.com/office/powerpoint/2010/main" val="2612512646"/>
      </p:ext>
    </p:extLst>
  </p:cSld>
  <p:clrMap bg1="lt1" tx1="dk1" bg2="lt2" tx2="dk2" accent1="accent1" accent2="accent2" accent3="accent3" accent4="accent4" accent5="accent5" accent6="accent6" hlink="hlink" folHlink="folHlink"/>
  <p:sldLayoutIdLst>
    <p:sldLayoutId id="2147483833" r:id="rId1"/>
    <p:sldLayoutId id="2147483835" r:id="rId2"/>
    <p:sldLayoutId id="2147483849" r:id="rId3"/>
    <p:sldLayoutId id="2147483850" r:id="rId4"/>
    <p:sldLayoutId id="2147483851" r:id="rId5"/>
    <p:sldLayoutId id="2147483852" r:id="rId6"/>
    <p:sldLayoutId id="2147483854" r:id="rId7"/>
    <p:sldLayoutId id="2147483855" r:id="rId8"/>
    <p:sldLayoutId id="2147483856" r:id="rId9"/>
    <p:sldLayoutId id="2147483929" r:id="rId10"/>
    <p:sldLayoutId id="2147483930" r:id="rId11"/>
    <p:sldLayoutId id="2147483931" r:id="rId12"/>
  </p:sldLayoutIdLst>
  <p:hf hdr="0" ftr="0" dt="0"/>
  <p:txStyles>
    <p:titleStyle>
      <a:lvl1pPr algn="l" defTabSz="685800" rtl="0" eaLnBrk="1" latinLnBrk="0" hangingPunct="1">
        <a:lnSpc>
          <a:spcPts val="3000"/>
        </a:lnSpc>
        <a:spcBef>
          <a:spcPct val="0"/>
        </a:spcBef>
        <a:buNone/>
        <a:defRPr sz="2600" b="1" i="0" kern="1200" baseline="0">
          <a:solidFill>
            <a:schemeClr val="tx2"/>
          </a:solidFill>
          <a:latin typeface="+mj-lt"/>
          <a:ea typeface="+mj-ea"/>
          <a:cs typeface="+mj-cs"/>
        </a:defRPr>
      </a:lvl1pPr>
    </p:titleStyle>
    <p:bodyStyle>
      <a:lvl1pPr marL="228600" indent="-228600" algn="l" defTabSz="685800" rtl="0" eaLnBrk="1" latinLnBrk="0" hangingPunct="1">
        <a:lnSpc>
          <a:spcPts val="1600"/>
        </a:lnSpc>
        <a:spcBef>
          <a:spcPts val="0"/>
        </a:spcBef>
        <a:spcAft>
          <a:spcPts val="600"/>
        </a:spcAft>
        <a:buFont typeface="Wingdings" pitchFamily="2" charset="2"/>
        <a:buChar char="§"/>
        <a:defRPr sz="1400" kern="1200">
          <a:solidFill>
            <a:schemeClr val="tx1"/>
          </a:solidFill>
          <a:latin typeface="+mn-lt"/>
          <a:ea typeface="+mn-ea"/>
          <a:cs typeface="+mn-cs"/>
        </a:defRPr>
      </a:lvl1pPr>
      <a:lvl2pPr marL="685800" indent="-228600" algn="l" defTabSz="685800" rtl="0" eaLnBrk="1" latinLnBrk="0" hangingPunct="1">
        <a:lnSpc>
          <a:spcPts val="1600"/>
        </a:lnSpc>
        <a:spcBef>
          <a:spcPts val="0"/>
        </a:spcBef>
        <a:spcAft>
          <a:spcPts val="600"/>
        </a:spcAft>
        <a:buFont typeface="System Font Regular"/>
        <a:buChar char="–"/>
        <a:defRPr sz="1400" kern="1200">
          <a:solidFill>
            <a:schemeClr val="tx1"/>
          </a:solidFill>
          <a:latin typeface="+mn-lt"/>
          <a:ea typeface="+mn-ea"/>
          <a:cs typeface="+mn-cs"/>
        </a:defRPr>
      </a:lvl2pPr>
      <a:lvl3pPr marL="1143000" indent="-228600" algn="l" defTabSz="685800" rtl="0" eaLnBrk="1" latinLnBrk="0" hangingPunct="1">
        <a:lnSpc>
          <a:spcPts val="16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28700" indent="0" algn="l" defTabSz="685800" rtl="0" eaLnBrk="1" latinLnBrk="0" hangingPunct="1">
        <a:lnSpc>
          <a:spcPts val="1800"/>
        </a:lnSpc>
        <a:spcBef>
          <a:spcPts val="375"/>
        </a:spcBef>
        <a:spcAft>
          <a:spcPts val="600"/>
        </a:spcAft>
        <a:buFont typeface="Arial" panose="020B0604020202020204" pitchFamily="34" charset="0"/>
        <a:buNone/>
        <a:defRPr sz="1600" kern="1200">
          <a:solidFill>
            <a:schemeClr val="tx1"/>
          </a:solidFill>
          <a:latin typeface="+mn-lt"/>
          <a:ea typeface="+mn-ea"/>
          <a:cs typeface="+mn-cs"/>
        </a:defRPr>
      </a:lvl4pPr>
      <a:lvl5pPr marL="1543050" indent="-171450" algn="l" defTabSz="685800" rtl="0" eaLnBrk="1" latinLnBrk="0" hangingPunct="1">
        <a:lnSpc>
          <a:spcPts val="1800"/>
        </a:lnSpc>
        <a:spcBef>
          <a:spcPts val="375"/>
        </a:spcBef>
        <a:spcAft>
          <a:spcPts val="600"/>
        </a:spcAft>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5544">
          <p15:clr>
            <a:srgbClr val="F26B43"/>
          </p15:clr>
        </p15:guide>
        <p15:guide id="3" orient="horz" pos="324">
          <p15:clr>
            <a:srgbClr val="F26B43"/>
          </p15:clr>
        </p15:guide>
        <p15:guide id="4" pos="4488">
          <p15:clr>
            <a:srgbClr val="F26B43"/>
          </p15:clr>
        </p15:guide>
        <p15:guide id="6" orient="horz" pos="2940">
          <p15:clr>
            <a:srgbClr val="F26B43"/>
          </p15:clr>
        </p15:guide>
        <p15:guide id="7" orient="horz" pos="30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8328" y="208249"/>
            <a:ext cx="6786372" cy="385077"/>
          </a:xfrm>
          <a:prstGeom prst="rect">
            <a:avLst/>
          </a:prstGeom>
        </p:spPr>
        <p:txBody>
          <a:bodyPr vert="horz" wrap="square" lIns="0" tIns="0" rIns="0" bIns="0" rtlCol="0" anchor="t" anchorCtr="0">
            <a:spAutoFit/>
          </a:bodyPr>
          <a:lstStyle/>
          <a:p>
            <a:r>
              <a:rPr lang="en-US" dirty="0"/>
              <a:t>Click to edit Master title style</a:t>
            </a:r>
          </a:p>
        </p:txBody>
      </p:sp>
      <p:sp>
        <p:nvSpPr>
          <p:cNvPr id="3" name="Text Placeholder 2"/>
          <p:cNvSpPr>
            <a:spLocks noGrp="1"/>
          </p:cNvSpPr>
          <p:nvPr>
            <p:ph type="body" idx="1"/>
          </p:nvPr>
        </p:nvSpPr>
        <p:spPr>
          <a:xfrm>
            <a:off x="338328" y="1281346"/>
            <a:ext cx="8467344" cy="339022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8">
            <a:extLst>
              <a:ext uri="{FF2B5EF4-FFF2-40B4-BE49-F238E27FC236}">
                <a16:creationId xmlns:a16="http://schemas.microsoft.com/office/drawing/2014/main" id="{420FB9D5-DEB1-456C-AF9C-0A1A03D53A61}"/>
              </a:ext>
            </a:extLst>
          </p:cNvPr>
          <p:cNvSpPr txBox="1">
            <a:spLocks/>
          </p:cNvSpPr>
          <p:nvPr userDrawn="1"/>
        </p:nvSpPr>
        <p:spPr>
          <a:xfrm>
            <a:off x="6750050" y="4886537"/>
            <a:ext cx="2133600" cy="149520"/>
          </a:xfrm>
          <a:prstGeom prst="rect">
            <a:avLst/>
          </a:prstGeom>
        </p:spPr>
        <p:txBody>
          <a:bodyPr lIns="0" rIns="0" anchor="ctr"/>
          <a:lstStyle>
            <a:defPPr>
              <a:defRPr lang="en-US"/>
            </a:defPPr>
            <a:lvl1pPr marL="0" algn="r" defTabSz="914400" rtl="0" eaLnBrk="1" latinLnBrk="0" hangingPunct="1">
              <a:defRPr sz="901" kern="1200">
                <a:solidFill>
                  <a:srgbClr val="4D4D4D"/>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96646C-D2FC-4A20-874F-EEDD798FACF8}" type="slidenum">
              <a:rPr lang="en-US" sz="900" smtClean="0"/>
              <a:pPr/>
              <a:t>‹#›</a:t>
            </a:fld>
            <a:endParaRPr lang="en-US" sz="900" dirty="0"/>
          </a:p>
        </p:txBody>
      </p:sp>
      <p:pic>
        <p:nvPicPr>
          <p:cNvPr id="6" name="Picture 5">
            <a:extLst>
              <a:ext uri="{FF2B5EF4-FFF2-40B4-BE49-F238E27FC236}">
                <a16:creationId xmlns:a16="http://schemas.microsoft.com/office/drawing/2014/main" id="{669E9F54-5A2D-4508-973F-BC43199C3B1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434488" y="156049"/>
            <a:ext cx="1519714" cy="704088"/>
          </a:xfrm>
          <a:prstGeom prst="rect">
            <a:avLst/>
          </a:prstGeom>
        </p:spPr>
      </p:pic>
    </p:spTree>
    <p:extLst>
      <p:ext uri="{BB962C8B-B14F-4D97-AF65-F5344CB8AC3E}">
        <p14:creationId xmlns:p14="http://schemas.microsoft.com/office/powerpoint/2010/main" val="143195155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hf hdr="0" ftr="0" dt="0"/>
  <p:txStyles>
    <p:titleStyle>
      <a:lvl1pPr algn="l" defTabSz="685166" rtl="0" eaLnBrk="1" latinLnBrk="0" hangingPunct="1">
        <a:lnSpc>
          <a:spcPts val="2997"/>
        </a:lnSpc>
        <a:spcBef>
          <a:spcPct val="0"/>
        </a:spcBef>
        <a:buNone/>
        <a:defRPr sz="2597" b="1" i="0" kern="1200" baseline="0">
          <a:solidFill>
            <a:schemeClr val="tx2"/>
          </a:solidFill>
          <a:latin typeface="+mj-lt"/>
          <a:ea typeface="+mj-ea"/>
          <a:cs typeface="+mj-cs"/>
        </a:defRPr>
      </a:lvl1pPr>
    </p:titleStyle>
    <p:bodyStyle>
      <a:lvl1pPr marL="228389" indent="-228389" algn="l" defTabSz="685166" rtl="0" eaLnBrk="1" latinLnBrk="0" hangingPunct="1">
        <a:lnSpc>
          <a:spcPts val="1598"/>
        </a:lnSpc>
        <a:spcBef>
          <a:spcPts val="0"/>
        </a:spcBef>
        <a:spcAft>
          <a:spcPts val="599"/>
        </a:spcAft>
        <a:buFont typeface="Wingdings" pitchFamily="2" charset="2"/>
        <a:buChar char="§"/>
        <a:defRPr sz="1399" kern="1200">
          <a:solidFill>
            <a:schemeClr val="tx1"/>
          </a:solidFill>
          <a:latin typeface="+mn-lt"/>
          <a:ea typeface="+mn-ea"/>
          <a:cs typeface="+mn-cs"/>
        </a:defRPr>
      </a:lvl1pPr>
      <a:lvl2pPr marL="685166" indent="-228389" algn="l" defTabSz="685166" rtl="0" eaLnBrk="1" latinLnBrk="0" hangingPunct="1">
        <a:lnSpc>
          <a:spcPts val="1598"/>
        </a:lnSpc>
        <a:spcBef>
          <a:spcPts val="0"/>
        </a:spcBef>
        <a:spcAft>
          <a:spcPts val="599"/>
        </a:spcAft>
        <a:buFont typeface="System Font Regular"/>
        <a:buChar char="–"/>
        <a:defRPr sz="1399" kern="1200">
          <a:solidFill>
            <a:schemeClr val="tx1"/>
          </a:solidFill>
          <a:latin typeface="+mn-lt"/>
          <a:ea typeface="+mn-ea"/>
          <a:cs typeface="+mn-cs"/>
        </a:defRPr>
      </a:lvl2pPr>
      <a:lvl3pPr marL="1141943" indent="-228389" algn="l" defTabSz="685166" rtl="0" eaLnBrk="1" latinLnBrk="0" hangingPunct="1">
        <a:lnSpc>
          <a:spcPts val="1598"/>
        </a:lnSpc>
        <a:spcBef>
          <a:spcPts val="0"/>
        </a:spcBef>
        <a:spcAft>
          <a:spcPts val="599"/>
        </a:spcAft>
        <a:buFont typeface="Arial" panose="020B0604020202020204" pitchFamily="34" charset="0"/>
        <a:buChar char="•"/>
        <a:defRPr sz="1399" kern="1200">
          <a:solidFill>
            <a:schemeClr val="tx1"/>
          </a:solidFill>
          <a:latin typeface="+mn-lt"/>
          <a:ea typeface="+mn-ea"/>
          <a:cs typeface="+mn-cs"/>
        </a:defRPr>
      </a:lvl3pPr>
      <a:lvl4pPr marL="1027748" indent="0" algn="l" defTabSz="685166" rtl="0" eaLnBrk="1" latinLnBrk="0" hangingPunct="1">
        <a:lnSpc>
          <a:spcPts val="1799"/>
        </a:lnSpc>
        <a:spcBef>
          <a:spcPts val="375"/>
        </a:spcBef>
        <a:spcAft>
          <a:spcPts val="599"/>
        </a:spcAft>
        <a:buFont typeface="Arial" panose="020B0604020202020204" pitchFamily="34" charset="0"/>
        <a:buNone/>
        <a:defRPr sz="1598" kern="1200">
          <a:solidFill>
            <a:schemeClr val="tx1"/>
          </a:solidFill>
          <a:latin typeface="+mn-lt"/>
          <a:ea typeface="+mn-ea"/>
          <a:cs typeface="+mn-cs"/>
        </a:defRPr>
      </a:lvl4pPr>
      <a:lvl5pPr marL="1541623" indent="-171292" algn="l" defTabSz="685166" rtl="0" eaLnBrk="1" latinLnBrk="0" hangingPunct="1">
        <a:lnSpc>
          <a:spcPts val="1799"/>
        </a:lnSpc>
        <a:spcBef>
          <a:spcPts val="375"/>
        </a:spcBef>
        <a:spcAft>
          <a:spcPts val="599"/>
        </a:spcAft>
        <a:buFont typeface="Arial" panose="020B0604020202020204" pitchFamily="34" charset="0"/>
        <a:buChar char="•"/>
        <a:defRPr sz="1598" kern="1200">
          <a:solidFill>
            <a:schemeClr val="tx1"/>
          </a:solidFill>
          <a:latin typeface="+mn-lt"/>
          <a:ea typeface="+mn-ea"/>
          <a:cs typeface="+mn-cs"/>
        </a:defRPr>
      </a:lvl5pPr>
      <a:lvl6pPr marL="1884206"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788"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371"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1954"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66" rtl="0" eaLnBrk="1" latinLnBrk="0" hangingPunct="1">
        <a:defRPr sz="1349" kern="1200">
          <a:solidFill>
            <a:schemeClr val="tx1"/>
          </a:solidFill>
          <a:latin typeface="+mn-lt"/>
          <a:ea typeface="+mn-ea"/>
          <a:cs typeface="+mn-cs"/>
        </a:defRPr>
      </a:lvl1pPr>
      <a:lvl2pPr marL="342583" algn="l" defTabSz="685166" rtl="0" eaLnBrk="1" latinLnBrk="0" hangingPunct="1">
        <a:defRPr sz="1349" kern="1200">
          <a:solidFill>
            <a:schemeClr val="tx1"/>
          </a:solidFill>
          <a:latin typeface="+mn-lt"/>
          <a:ea typeface="+mn-ea"/>
          <a:cs typeface="+mn-cs"/>
        </a:defRPr>
      </a:lvl2pPr>
      <a:lvl3pPr marL="685166" algn="l" defTabSz="685166" rtl="0" eaLnBrk="1" latinLnBrk="0" hangingPunct="1">
        <a:defRPr sz="1349" kern="1200">
          <a:solidFill>
            <a:schemeClr val="tx1"/>
          </a:solidFill>
          <a:latin typeface="+mn-lt"/>
          <a:ea typeface="+mn-ea"/>
          <a:cs typeface="+mn-cs"/>
        </a:defRPr>
      </a:lvl3pPr>
      <a:lvl4pPr marL="1027748" algn="l" defTabSz="685166" rtl="0" eaLnBrk="1" latinLnBrk="0" hangingPunct="1">
        <a:defRPr sz="1349" kern="1200">
          <a:solidFill>
            <a:schemeClr val="tx1"/>
          </a:solidFill>
          <a:latin typeface="+mn-lt"/>
          <a:ea typeface="+mn-ea"/>
          <a:cs typeface="+mn-cs"/>
        </a:defRPr>
      </a:lvl4pPr>
      <a:lvl5pPr marL="1370331" algn="l" defTabSz="685166" rtl="0" eaLnBrk="1" latinLnBrk="0" hangingPunct="1">
        <a:defRPr sz="1349" kern="1200">
          <a:solidFill>
            <a:schemeClr val="tx1"/>
          </a:solidFill>
          <a:latin typeface="+mn-lt"/>
          <a:ea typeface="+mn-ea"/>
          <a:cs typeface="+mn-cs"/>
        </a:defRPr>
      </a:lvl5pPr>
      <a:lvl6pPr marL="1712914" algn="l" defTabSz="685166" rtl="0" eaLnBrk="1" latinLnBrk="0" hangingPunct="1">
        <a:defRPr sz="1349" kern="1200">
          <a:solidFill>
            <a:schemeClr val="tx1"/>
          </a:solidFill>
          <a:latin typeface="+mn-lt"/>
          <a:ea typeface="+mn-ea"/>
          <a:cs typeface="+mn-cs"/>
        </a:defRPr>
      </a:lvl6pPr>
      <a:lvl7pPr marL="2055497" algn="l" defTabSz="685166" rtl="0" eaLnBrk="1" latinLnBrk="0" hangingPunct="1">
        <a:defRPr sz="1349" kern="1200">
          <a:solidFill>
            <a:schemeClr val="tx1"/>
          </a:solidFill>
          <a:latin typeface="+mn-lt"/>
          <a:ea typeface="+mn-ea"/>
          <a:cs typeface="+mn-cs"/>
        </a:defRPr>
      </a:lvl7pPr>
      <a:lvl8pPr marL="2398080" algn="l" defTabSz="685166" rtl="0" eaLnBrk="1" latinLnBrk="0" hangingPunct="1">
        <a:defRPr sz="1349" kern="1200">
          <a:solidFill>
            <a:schemeClr val="tx1"/>
          </a:solidFill>
          <a:latin typeface="+mn-lt"/>
          <a:ea typeface="+mn-ea"/>
          <a:cs typeface="+mn-cs"/>
        </a:defRPr>
      </a:lvl8pPr>
      <a:lvl9pPr marL="2740663" algn="l" defTabSz="685166"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5544">
          <p15:clr>
            <a:srgbClr val="F26B43"/>
          </p15:clr>
        </p15:guide>
        <p15:guide id="3" orient="horz" pos="324">
          <p15:clr>
            <a:srgbClr val="F26B43"/>
          </p15:clr>
        </p15:guide>
        <p15:guide id="4" pos="4488">
          <p15:clr>
            <a:srgbClr val="F26B43"/>
          </p15:clr>
        </p15:guide>
        <p15:guide id="6" orient="horz" pos="2940">
          <p15:clr>
            <a:srgbClr val="F26B43"/>
          </p15:clr>
        </p15:guide>
        <p15:guide id="7" orient="horz" pos="30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pngall.com/x-letter-png" TargetMode="External"/><Relationship Id="rId5" Type="http://schemas.openxmlformats.org/officeDocument/2006/relationships/image" Target="../media/image26.png"/><Relationship Id="rId4" Type="http://schemas.openxmlformats.org/officeDocument/2006/relationships/hyperlink" Target="https://en.wikipedia.org/wiki/File:Check_mark_23x20_02.sv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hyperlink" Target="https://www150.statcan.gc.ca/n1/pub/45-28-0001/2020001/article/00010-eng.ht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8F1A-2B5C-4E19-8808-D3695FA5AA70}"/>
              </a:ext>
            </a:extLst>
          </p:cNvPr>
          <p:cNvSpPr>
            <a:spLocks noGrp="1"/>
          </p:cNvSpPr>
          <p:nvPr>
            <p:ph type="ctrTitle"/>
          </p:nvPr>
        </p:nvSpPr>
        <p:spPr>
          <a:xfrm>
            <a:off x="342901" y="992261"/>
            <a:ext cx="8343900" cy="974626"/>
          </a:xfrm>
        </p:spPr>
        <p:txBody>
          <a:bodyPr/>
          <a:lstStyle/>
          <a:p>
            <a:r>
              <a:rPr lang="fr-CA" sz="3200" dirty="0">
                <a:solidFill>
                  <a:srgbClr val="000000"/>
                </a:solidFill>
              </a:rPr>
              <a:t>Planification de </a:t>
            </a:r>
            <a:br>
              <a:rPr lang="fr-CA" sz="3200" dirty="0">
                <a:solidFill>
                  <a:srgbClr val="000000"/>
                </a:solidFill>
              </a:rPr>
            </a:br>
            <a:r>
              <a:rPr lang="fr-CA" sz="3200" dirty="0">
                <a:solidFill>
                  <a:srgbClr val="000000"/>
                </a:solidFill>
              </a:rPr>
              <a:t>la retraite</a:t>
            </a:r>
          </a:p>
        </p:txBody>
      </p:sp>
      <p:sp>
        <p:nvSpPr>
          <p:cNvPr id="3" name="Subtitle 2">
            <a:extLst>
              <a:ext uri="{FF2B5EF4-FFF2-40B4-BE49-F238E27FC236}">
                <a16:creationId xmlns:a16="http://schemas.microsoft.com/office/drawing/2014/main" id="{EB0545D2-BC8F-48FA-B163-1D1D3396D1F5}"/>
              </a:ext>
            </a:extLst>
          </p:cNvPr>
          <p:cNvSpPr>
            <a:spLocks noGrp="1"/>
          </p:cNvSpPr>
          <p:nvPr>
            <p:ph type="subTitle" idx="1"/>
          </p:nvPr>
        </p:nvSpPr>
        <p:spPr>
          <a:xfrm>
            <a:off x="366549" y="2027753"/>
            <a:ext cx="4229100" cy="1128514"/>
          </a:xfrm>
        </p:spPr>
        <p:txBody>
          <a:bodyPr/>
          <a:lstStyle/>
          <a:p>
            <a:pPr>
              <a:lnSpc>
                <a:spcPct val="100000"/>
              </a:lnSpc>
              <a:spcAft>
                <a:spcPts val="1600"/>
              </a:spcAft>
            </a:pPr>
            <a:r>
              <a:rPr lang="fr-CA" sz="2000" b="0">
                <a:solidFill>
                  <a:srgbClr val="000000"/>
                </a:solidFill>
              </a:rPr>
              <a:t>La retraite coûte cher.</a:t>
            </a:r>
          </a:p>
          <a:p>
            <a:pPr>
              <a:lnSpc>
                <a:spcPct val="100000"/>
              </a:lnSpc>
              <a:spcAft>
                <a:spcPts val="1600"/>
              </a:spcAft>
            </a:pPr>
            <a:r>
              <a:rPr lang="fr-CA" sz="2000" b="0">
                <a:solidFill>
                  <a:srgbClr val="000000"/>
                </a:solidFill>
              </a:rPr>
              <a:t>Diversifiez votre approche pour maximiser les résultats.</a:t>
            </a:r>
          </a:p>
        </p:txBody>
      </p:sp>
      <p:sp>
        <p:nvSpPr>
          <p:cNvPr id="5" name="TextBox 4">
            <a:extLst>
              <a:ext uri="{FF2B5EF4-FFF2-40B4-BE49-F238E27FC236}">
                <a16:creationId xmlns:a16="http://schemas.microsoft.com/office/drawing/2014/main" id="{9F39FEC9-CA30-4648-9349-8784A41F7637}"/>
              </a:ext>
            </a:extLst>
          </p:cNvPr>
          <p:cNvSpPr txBox="1"/>
          <p:nvPr/>
        </p:nvSpPr>
        <p:spPr>
          <a:xfrm>
            <a:off x="2675238" y="4861382"/>
            <a:ext cx="6400800" cy="215444"/>
          </a:xfrm>
          <a:prstGeom prst="rect">
            <a:avLst/>
          </a:prstGeom>
          <a:noFill/>
        </p:spPr>
        <p:txBody>
          <a:bodyPr wrap="square" rtlCol="0">
            <a:spAutoFit/>
          </a:bodyPr>
          <a:lstStyle/>
          <a:p>
            <a:pPr algn="r" defTabSz="914400"/>
            <a:r>
              <a:rPr lang="en-CA" sz="800" b="1" dirty="0">
                <a:solidFill>
                  <a:srgbClr val="000000"/>
                </a:solidFill>
                <a:ea typeface="Verdana" panose="020B0604030504040204" pitchFamily="34" charset="0"/>
                <a:cs typeface="Verdana" panose="020B0604030504040204" pitchFamily="34" charset="0"/>
              </a:rPr>
              <a:t>505648 FR 01/22</a:t>
            </a:r>
          </a:p>
        </p:txBody>
      </p:sp>
    </p:spTree>
    <p:extLst>
      <p:ext uri="{BB962C8B-B14F-4D97-AF65-F5344CB8AC3E}">
        <p14:creationId xmlns:p14="http://schemas.microsoft.com/office/powerpoint/2010/main" val="275025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13292" y="441965"/>
            <a:ext cx="6935308" cy="341697"/>
          </a:xfrm>
        </p:spPr>
        <p:txBody>
          <a:bodyPr anchor="t"/>
          <a:lstStyle/>
          <a:p>
            <a:r>
              <a:rPr lang="fr-FR" sz="2000" dirty="0"/>
              <a:t>Crainte d’épuiser votre épargne de votre vivant</a:t>
            </a:r>
          </a:p>
        </p:txBody>
      </p:sp>
      <p:sp>
        <p:nvSpPr>
          <p:cNvPr id="4" name="Content Placeholder 2">
            <a:extLst>
              <a:ext uri="{FF2B5EF4-FFF2-40B4-BE49-F238E27FC236}">
                <a16:creationId xmlns:a16="http://schemas.microsoft.com/office/drawing/2014/main" id="{FDC9AC5E-5BBC-46B3-8244-6E5E706DDAA2}"/>
              </a:ext>
            </a:extLst>
          </p:cNvPr>
          <p:cNvSpPr txBox="1">
            <a:spLocks/>
          </p:cNvSpPr>
          <p:nvPr/>
        </p:nvSpPr>
        <p:spPr>
          <a:xfrm>
            <a:off x="347389" y="1243914"/>
            <a:ext cx="7700977" cy="634538"/>
          </a:xfrm>
          <a:prstGeom prst="rect">
            <a:avLst/>
          </a:prstGeom>
        </p:spPr>
        <p:txBody>
          <a:bodyPr/>
          <a:lstStyle>
            <a:lvl1pPr marL="257415" indent="-257415" algn="l" defTabSz="686440" rtl="0" eaLnBrk="1" latinLnBrk="0" hangingPunct="1">
              <a:spcBef>
                <a:spcPts val="0"/>
              </a:spcBef>
              <a:spcAft>
                <a:spcPts val="900"/>
              </a:spcAft>
              <a:buClr>
                <a:srgbClr val="4D4D4D"/>
              </a:buClr>
              <a:buFont typeface="Wingdings" panose="05000000000000000000" pitchFamily="2" charset="2"/>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indent="0">
              <a:spcAft>
                <a:spcPts val="1600"/>
              </a:spcAft>
              <a:buNone/>
            </a:pPr>
            <a:r>
              <a:rPr lang="fr-FR" sz="1800" dirty="0">
                <a:solidFill>
                  <a:srgbClr val="000000"/>
                </a:solidFill>
              </a:rPr>
              <a:t>Plus vous vivez longtemps, plus votre argent doit s'étirer. Quelles sont les chances d'une longue retraite?</a:t>
            </a:r>
          </a:p>
          <a:p>
            <a:pPr lvl="1"/>
            <a:endParaRPr lang="fr-FR" sz="1800" dirty="0">
              <a:solidFill>
                <a:srgbClr val="000000"/>
              </a:solidFill>
            </a:endParaRPr>
          </a:p>
        </p:txBody>
      </p:sp>
      <p:sp>
        <p:nvSpPr>
          <p:cNvPr id="10" name="Footer Placeholder 4">
            <a:extLst>
              <a:ext uri="{FF2B5EF4-FFF2-40B4-BE49-F238E27FC236}">
                <a16:creationId xmlns:a16="http://schemas.microsoft.com/office/drawing/2014/main" id="{DE285076-F650-4942-B5EA-2DE194C206C0}"/>
              </a:ext>
            </a:extLst>
          </p:cNvPr>
          <p:cNvSpPr txBox="1">
            <a:spLocks/>
          </p:cNvSpPr>
          <p:nvPr/>
        </p:nvSpPr>
        <p:spPr>
          <a:xfrm>
            <a:off x="429768" y="4724971"/>
            <a:ext cx="7367570" cy="1628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Au moins un survivant. </a:t>
            </a:r>
            <a:b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b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Source : Society of </a:t>
            </a:r>
            <a:r>
              <a:rPr lang="fr-FR" sz="700" kern="1400" dirty="0" err="1">
                <a:solidFill>
                  <a:srgbClr val="000000"/>
                </a:solidFill>
                <a:latin typeface="Verdana" panose="020B0604030504040204" pitchFamily="34" charset="0"/>
                <a:ea typeface="Verdana" panose="020B0604030504040204" pitchFamily="34" charset="0"/>
                <a:cs typeface="Verdana" panose="020B0604030504040204" pitchFamily="34" charset="0"/>
              </a:rPr>
              <a:t>Actuaries</a:t>
            </a: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and American </a:t>
            </a:r>
            <a:r>
              <a:rPr lang="fr-FR" sz="700" kern="1400" dirty="0" err="1">
                <a:solidFill>
                  <a:srgbClr val="000000"/>
                </a:solidFill>
                <a:latin typeface="Verdana" panose="020B0604030504040204" pitchFamily="34" charset="0"/>
                <a:ea typeface="Verdana" panose="020B0604030504040204" pitchFamily="34" charset="0"/>
                <a:cs typeface="Verdana" panose="020B0604030504040204" pitchFamily="34" charset="0"/>
              </a:rPr>
              <a:t>Academy</a:t>
            </a: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of </a:t>
            </a:r>
            <a:r>
              <a:rPr lang="fr-FR" sz="700" kern="1400" dirty="0" err="1">
                <a:solidFill>
                  <a:srgbClr val="000000"/>
                </a:solidFill>
                <a:latin typeface="Verdana" panose="020B0604030504040204" pitchFamily="34" charset="0"/>
                <a:ea typeface="Verdana" panose="020B0604030504040204" pitchFamily="34" charset="0"/>
                <a:cs typeface="Verdana" panose="020B0604030504040204" pitchFamily="34" charset="0"/>
              </a:rPr>
              <a:t>Actuaries</a:t>
            </a: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fr-FR" sz="700" kern="1400" dirty="0" err="1">
                <a:solidFill>
                  <a:srgbClr val="000000"/>
                </a:solidFill>
                <a:latin typeface="Verdana" panose="020B0604030504040204" pitchFamily="34" charset="0"/>
                <a:ea typeface="Verdana" panose="020B0604030504040204" pitchFamily="34" charset="0"/>
                <a:cs typeface="Verdana" panose="020B0604030504040204" pitchFamily="34" charset="0"/>
              </a:rPr>
              <a:t>Actuaries</a:t>
            </a: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fr-FR" sz="700" kern="1400" dirty="0" err="1">
                <a:solidFill>
                  <a:srgbClr val="000000"/>
                </a:solidFill>
                <a:latin typeface="Verdana" panose="020B0604030504040204" pitchFamily="34" charset="0"/>
                <a:ea typeface="Verdana" panose="020B0604030504040204" pitchFamily="34" charset="0"/>
                <a:cs typeface="Verdana" panose="020B0604030504040204" pitchFamily="34" charset="0"/>
              </a:rPr>
              <a:t>Actuaries</a:t>
            </a: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fr-FR" sz="700" kern="1400" dirty="0" err="1">
                <a:solidFill>
                  <a:srgbClr val="000000"/>
                </a:solidFill>
                <a:latin typeface="Verdana" panose="020B0604030504040204" pitchFamily="34" charset="0"/>
                <a:ea typeface="Verdana" panose="020B0604030504040204" pitchFamily="34" charset="0"/>
                <a:cs typeface="Verdana" panose="020B0604030504040204" pitchFamily="34" charset="0"/>
              </a:rPr>
              <a:t>Longevity</a:t>
            </a:r>
            <a:r>
              <a:rPr lang="fr-FR" sz="700" kern="1400" dirty="0">
                <a:solidFill>
                  <a:srgbClr val="000000"/>
                </a:solidFill>
                <a:latin typeface="Verdana" panose="020B0604030504040204" pitchFamily="34" charset="0"/>
                <a:ea typeface="Verdana" panose="020B0604030504040204" pitchFamily="34" charset="0"/>
                <a:cs typeface="Verdana" panose="020B0604030504040204" pitchFamily="34" charset="0"/>
              </a:rPr>
              <a:t> Illustrator, au 10 mai 2021. À titre d’illustration. </a:t>
            </a:r>
          </a:p>
        </p:txBody>
      </p:sp>
      <p:grpSp>
        <p:nvGrpSpPr>
          <p:cNvPr id="43" name="Group 42">
            <a:extLst>
              <a:ext uri="{FF2B5EF4-FFF2-40B4-BE49-F238E27FC236}">
                <a16:creationId xmlns:a16="http://schemas.microsoft.com/office/drawing/2014/main" id="{D136C343-4EAA-FD46-B428-64CBC3F26226}"/>
              </a:ext>
            </a:extLst>
          </p:cNvPr>
          <p:cNvGrpSpPr/>
          <p:nvPr/>
        </p:nvGrpSpPr>
        <p:grpSpPr>
          <a:xfrm>
            <a:off x="530040" y="2055882"/>
            <a:ext cx="7788059" cy="1977830"/>
            <a:chOff x="530040" y="2055882"/>
            <a:chExt cx="7788059" cy="1977830"/>
          </a:xfrm>
        </p:grpSpPr>
        <p:grpSp>
          <p:nvGrpSpPr>
            <p:cNvPr id="42" name="Group 41">
              <a:extLst>
                <a:ext uri="{FF2B5EF4-FFF2-40B4-BE49-F238E27FC236}">
                  <a16:creationId xmlns:a16="http://schemas.microsoft.com/office/drawing/2014/main" id="{4D760754-6D11-7F4D-AECE-ED7B28C699B7}"/>
                </a:ext>
              </a:extLst>
            </p:cNvPr>
            <p:cNvGrpSpPr/>
            <p:nvPr/>
          </p:nvGrpSpPr>
          <p:grpSpPr>
            <a:xfrm>
              <a:off x="1931614" y="3211276"/>
              <a:ext cx="6386485" cy="822436"/>
              <a:chOff x="1931614" y="3211276"/>
              <a:chExt cx="6109139" cy="786720"/>
            </a:xfrm>
          </p:grpSpPr>
          <p:sp>
            <p:nvSpPr>
              <p:cNvPr id="34" name="Rectangle 33">
                <a:extLst>
                  <a:ext uri="{FF2B5EF4-FFF2-40B4-BE49-F238E27FC236}">
                    <a16:creationId xmlns:a16="http://schemas.microsoft.com/office/drawing/2014/main" id="{9EF1FBD9-7268-B546-8AB9-0466C9C5777A}"/>
                  </a:ext>
                </a:extLst>
              </p:cNvPr>
              <p:cNvSpPr/>
              <p:nvPr/>
            </p:nvSpPr>
            <p:spPr>
              <a:xfrm>
                <a:off x="1931614" y="3211276"/>
                <a:ext cx="1984179" cy="360000"/>
              </a:xfrm>
              <a:prstGeom prst="rect">
                <a:avLst/>
              </a:prstGeom>
              <a:solidFill>
                <a:srgbClr val="A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7" name="Rectangle 36">
                <a:extLst>
                  <a:ext uri="{FF2B5EF4-FFF2-40B4-BE49-F238E27FC236}">
                    <a16:creationId xmlns:a16="http://schemas.microsoft.com/office/drawing/2014/main" id="{4ACD40F0-6DED-E540-A523-82E1A37C5856}"/>
                  </a:ext>
                </a:extLst>
              </p:cNvPr>
              <p:cNvSpPr/>
              <p:nvPr/>
            </p:nvSpPr>
            <p:spPr>
              <a:xfrm>
                <a:off x="3990708" y="3211276"/>
                <a:ext cx="1984179" cy="360000"/>
              </a:xfrm>
              <a:prstGeom prst="rect">
                <a:avLst/>
              </a:prstGeom>
              <a:solidFill>
                <a:srgbClr val="A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8" name="Rectangle 37">
                <a:extLst>
                  <a:ext uri="{FF2B5EF4-FFF2-40B4-BE49-F238E27FC236}">
                    <a16:creationId xmlns:a16="http://schemas.microsoft.com/office/drawing/2014/main" id="{32620824-21B9-3B48-B4EF-57782EFCA925}"/>
                  </a:ext>
                </a:extLst>
              </p:cNvPr>
              <p:cNvSpPr/>
              <p:nvPr/>
            </p:nvSpPr>
            <p:spPr>
              <a:xfrm>
                <a:off x="6056574" y="3211276"/>
                <a:ext cx="1984179" cy="360000"/>
              </a:xfrm>
              <a:prstGeom prst="rect">
                <a:avLst/>
              </a:prstGeom>
              <a:solidFill>
                <a:srgbClr val="A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39" name="Rectangle 38">
                <a:extLst>
                  <a:ext uri="{FF2B5EF4-FFF2-40B4-BE49-F238E27FC236}">
                    <a16:creationId xmlns:a16="http://schemas.microsoft.com/office/drawing/2014/main" id="{114F5203-786E-6D4A-9419-F5093A9AB37B}"/>
                  </a:ext>
                </a:extLst>
              </p:cNvPr>
              <p:cNvSpPr/>
              <p:nvPr/>
            </p:nvSpPr>
            <p:spPr>
              <a:xfrm>
                <a:off x="1931614" y="3637996"/>
                <a:ext cx="1984179" cy="360000"/>
              </a:xfrm>
              <a:prstGeom prst="rect">
                <a:avLst/>
              </a:prstGeom>
              <a:solidFill>
                <a:srgbClr val="D7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0" name="Rectangle 39">
                <a:extLst>
                  <a:ext uri="{FF2B5EF4-FFF2-40B4-BE49-F238E27FC236}">
                    <a16:creationId xmlns:a16="http://schemas.microsoft.com/office/drawing/2014/main" id="{383A2B75-F25F-6941-8E5D-A8C559A17C6D}"/>
                  </a:ext>
                </a:extLst>
              </p:cNvPr>
              <p:cNvSpPr/>
              <p:nvPr/>
            </p:nvSpPr>
            <p:spPr>
              <a:xfrm>
                <a:off x="3990708" y="3637996"/>
                <a:ext cx="1984179" cy="360000"/>
              </a:xfrm>
              <a:prstGeom prst="rect">
                <a:avLst/>
              </a:prstGeom>
              <a:solidFill>
                <a:srgbClr val="D7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sp>
            <p:nvSpPr>
              <p:cNvPr id="41" name="Rectangle 40">
                <a:extLst>
                  <a:ext uri="{FF2B5EF4-FFF2-40B4-BE49-F238E27FC236}">
                    <a16:creationId xmlns:a16="http://schemas.microsoft.com/office/drawing/2014/main" id="{1DAC04B0-FC82-4C4A-B223-1207A262DA63}"/>
                  </a:ext>
                </a:extLst>
              </p:cNvPr>
              <p:cNvSpPr/>
              <p:nvPr/>
            </p:nvSpPr>
            <p:spPr>
              <a:xfrm>
                <a:off x="6056574" y="3637996"/>
                <a:ext cx="1984179" cy="360000"/>
              </a:xfrm>
              <a:prstGeom prst="rect">
                <a:avLst/>
              </a:prstGeom>
              <a:solidFill>
                <a:srgbClr val="D7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0000"/>
                  </a:solidFill>
                </a:endParaRPr>
              </a:p>
            </p:txBody>
          </p:sp>
        </p:grpSp>
        <p:sp>
          <p:nvSpPr>
            <p:cNvPr id="5" name="TextBox 4">
              <a:extLst>
                <a:ext uri="{FF2B5EF4-FFF2-40B4-BE49-F238E27FC236}">
                  <a16:creationId xmlns:a16="http://schemas.microsoft.com/office/drawing/2014/main" id="{922B40BA-71A9-418F-BA25-48BE8FDCF12B}"/>
                </a:ext>
              </a:extLst>
            </p:cNvPr>
            <p:cNvSpPr txBox="1"/>
            <p:nvPr/>
          </p:nvSpPr>
          <p:spPr>
            <a:xfrm>
              <a:off x="2289977" y="3239010"/>
              <a:ext cx="1318054" cy="307777"/>
            </a:xfrm>
            <a:prstGeom prst="rect">
              <a:avLst/>
            </a:prstGeom>
            <a:noFill/>
          </p:spPr>
          <p:txBody>
            <a:bodyPr wrap="square" rtlCol="0">
              <a:spAutoFit/>
            </a:bodyPr>
            <a:lstStyle/>
            <a:p>
              <a:pPr algn="ctr"/>
              <a:r>
                <a:rPr lang="fr-FR" sz="1400" b="1">
                  <a:solidFill>
                    <a:srgbClr val="000000"/>
                  </a:solidFill>
                </a:rPr>
                <a:t>84 ans</a:t>
              </a:r>
            </a:p>
          </p:txBody>
        </p:sp>
        <p:pic>
          <p:nvPicPr>
            <p:cNvPr id="6" name="Picture 5">
              <a:extLst>
                <a:ext uri="{FF2B5EF4-FFF2-40B4-BE49-F238E27FC236}">
                  <a16:creationId xmlns:a16="http://schemas.microsoft.com/office/drawing/2014/main" id="{ACF18517-FFA5-9E42-968A-0266343433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7591"/>
            <a:stretch/>
          </p:blipFill>
          <p:spPr>
            <a:xfrm>
              <a:off x="6643704" y="2168761"/>
              <a:ext cx="1106014" cy="690250"/>
            </a:xfrm>
            <a:prstGeom prst="rect">
              <a:avLst/>
            </a:prstGeom>
          </p:spPr>
        </p:pic>
        <p:pic>
          <p:nvPicPr>
            <p:cNvPr id="12" name="Picture 11">
              <a:extLst>
                <a:ext uri="{FF2B5EF4-FFF2-40B4-BE49-F238E27FC236}">
                  <a16:creationId xmlns:a16="http://schemas.microsoft.com/office/drawing/2014/main" id="{C23F74D6-DB8C-D246-9D7C-6C5E98F312F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09218" y="2055882"/>
              <a:ext cx="1267475" cy="788198"/>
            </a:xfrm>
            <a:prstGeom prst="rect">
              <a:avLst/>
            </a:prstGeom>
          </p:spPr>
        </p:pic>
        <p:pic>
          <p:nvPicPr>
            <p:cNvPr id="14" name="Picture 13">
              <a:extLst>
                <a:ext uri="{FF2B5EF4-FFF2-40B4-BE49-F238E27FC236}">
                  <a16:creationId xmlns:a16="http://schemas.microsoft.com/office/drawing/2014/main" id="{EB415415-37B3-A843-8540-7E0BCE311AA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52242" y="2146521"/>
              <a:ext cx="1267475" cy="675365"/>
            </a:xfrm>
            <a:prstGeom prst="rect">
              <a:avLst/>
            </a:prstGeom>
          </p:spPr>
        </p:pic>
        <p:sp>
          <p:nvSpPr>
            <p:cNvPr id="15" name="TextBox 14">
              <a:extLst>
                <a:ext uri="{FF2B5EF4-FFF2-40B4-BE49-F238E27FC236}">
                  <a16:creationId xmlns:a16="http://schemas.microsoft.com/office/drawing/2014/main" id="{59AC0C05-8F00-ED41-9184-F867965E1EFF}"/>
                </a:ext>
              </a:extLst>
            </p:cNvPr>
            <p:cNvSpPr txBox="1"/>
            <p:nvPr/>
          </p:nvSpPr>
          <p:spPr>
            <a:xfrm>
              <a:off x="1980107" y="2903499"/>
              <a:ext cx="1955376" cy="276999"/>
            </a:xfrm>
            <a:prstGeom prst="rect">
              <a:avLst/>
            </a:prstGeom>
            <a:noFill/>
          </p:spPr>
          <p:txBody>
            <a:bodyPr wrap="square" rtlCol="0">
              <a:spAutoFit/>
            </a:bodyPr>
            <a:lstStyle/>
            <a:p>
              <a:pPr algn="ctr"/>
              <a:r>
                <a:rPr lang="fr-FR" sz="1200">
                  <a:solidFill>
                    <a:srgbClr val="000000"/>
                  </a:solidFill>
                </a:rPr>
                <a:t>Homme de 65 ans</a:t>
              </a:r>
            </a:p>
          </p:txBody>
        </p:sp>
        <p:sp>
          <p:nvSpPr>
            <p:cNvPr id="23" name="TextBox 22">
              <a:extLst>
                <a:ext uri="{FF2B5EF4-FFF2-40B4-BE49-F238E27FC236}">
                  <a16:creationId xmlns:a16="http://schemas.microsoft.com/office/drawing/2014/main" id="{E5E3E2F8-90B7-AA4D-B014-626518CDD315}"/>
                </a:ext>
              </a:extLst>
            </p:cNvPr>
            <p:cNvSpPr txBox="1"/>
            <p:nvPr/>
          </p:nvSpPr>
          <p:spPr>
            <a:xfrm>
              <a:off x="2252242" y="3694630"/>
              <a:ext cx="1385279" cy="307777"/>
            </a:xfrm>
            <a:prstGeom prst="rect">
              <a:avLst/>
            </a:prstGeom>
            <a:noFill/>
          </p:spPr>
          <p:txBody>
            <a:bodyPr wrap="square" rtlCol="0">
              <a:spAutoFit/>
            </a:bodyPr>
            <a:lstStyle/>
            <a:p>
              <a:pPr algn="ctr"/>
              <a:r>
                <a:rPr lang="fr-FR" sz="1400" b="1">
                  <a:solidFill>
                    <a:srgbClr val="000000"/>
                  </a:solidFill>
                </a:rPr>
                <a:t>91 ans</a:t>
              </a:r>
            </a:p>
          </p:txBody>
        </p:sp>
        <p:sp>
          <p:nvSpPr>
            <p:cNvPr id="24" name="TextBox 23">
              <a:extLst>
                <a:ext uri="{FF2B5EF4-FFF2-40B4-BE49-F238E27FC236}">
                  <a16:creationId xmlns:a16="http://schemas.microsoft.com/office/drawing/2014/main" id="{4C241564-06A3-6D43-B947-3D80FFB52350}"/>
                </a:ext>
              </a:extLst>
            </p:cNvPr>
            <p:cNvSpPr txBox="1"/>
            <p:nvPr/>
          </p:nvSpPr>
          <p:spPr>
            <a:xfrm>
              <a:off x="4458617" y="3243552"/>
              <a:ext cx="1385279" cy="307777"/>
            </a:xfrm>
            <a:prstGeom prst="rect">
              <a:avLst/>
            </a:prstGeom>
            <a:noFill/>
          </p:spPr>
          <p:txBody>
            <a:bodyPr wrap="square" rtlCol="0">
              <a:spAutoFit/>
            </a:bodyPr>
            <a:lstStyle/>
            <a:p>
              <a:pPr algn="ctr"/>
              <a:r>
                <a:rPr lang="fr-FR" sz="1400" b="1">
                  <a:solidFill>
                    <a:srgbClr val="000000"/>
                  </a:solidFill>
                </a:rPr>
                <a:t>87 ans</a:t>
              </a:r>
            </a:p>
          </p:txBody>
        </p:sp>
        <p:sp>
          <p:nvSpPr>
            <p:cNvPr id="25" name="TextBox 24">
              <a:extLst>
                <a:ext uri="{FF2B5EF4-FFF2-40B4-BE49-F238E27FC236}">
                  <a16:creationId xmlns:a16="http://schemas.microsoft.com/office/drawing/2014/main" id="{5F94CC29-F711-E042-AD28-5BBB005F6988}"/>
                </a:ext>
              </a:extLst>
            </p:cNvPr>
            <p:cNvSpPr txBox="1"/>
            <p:nvPr/>
          </p:nvSpPr>
          <p:spPr>
            <a:xfrm>
              <a:off x="4421166" y="3694630"/>
              <a:ext cx="1385279" cy="307777"/>
            </a:xfrm>
            <a:prstGeom prst="rect">
              <a:avLst/>
            </a:prstGeom>
            <a:noFill/>
          </p:spPr>
          <p:txBody>
            <a:bodyPr wrap="square" rtlCol="0">
              <a:spAutoFit/>
            </a:bodyPr>
            <a:lstStyle/>
            <a:p>
              <a:pPr algn="ctr"/>
              <a:r>
                <a:rPr lang="fr-FR" sz="1400" b="1">
                  <a:solidFill>
                    <a:srgbClr val="000000"/>
                  </a:solidFill>
                </a:rPr>
                <a:t>93 ans</a:t>
              </a:r>
            </a:p>
          </p:txBody>
        </p:sp>
        <p:sp>
          <p:nvSpPr>
            <p:cNvPr id="26" name="TextBox 25">
              <a:extLst>
                <a:ext uri="{FF2B5EF4-FFF2-40B4-BE49-F238E27FC236}">
                  <a16:creationId xmlns:a16="http://schemas.microsoft.com/office/drawing/2014/main" id="{B0513D67-6F82-9A4F-BC5F-7A28388F03F0}"/>
                </a:ext>
              </a:extLst>
            </p:cNvPr>
            <p:cNvSpPr txBox="1"/>
            <p:nvPr/>
          </p:nvSpPr>
          <p:spPr>
            <a:xfrm>
              <a:off x="6504072" y="3239010"/>
              <a:ext cx="1385279" cy="307777"/>
            </a:xfrm>
            <a:prstGeom prst="rect">
              <a:avLst/>
            </a:prstGeom>
            <a:noFill/>
          </p:spPr>
          <p:txBody>
            <a:bodyPr wrap="square" rtlCol="0">
              <a:spAutoFit/>
            </a:bodyPr>
            <a:lstStyle/>
            <a:p>
              <a:pPr algn="ctr"/>
              <a:r>
                <a:rPr lang="fr-FR" sz="1400" b="1">
                  <a:solidFill>
                    <a:srgbClr val="000000"/>
                  </a:solidFill>
                </a:rPr>
                <a:t>91 ans</a:t>
              </a:r>
            </a:p>
          </p:txBody>
        </p:sp>
        <p:sp>
          <p:nvSpPr>
            <p:cNvPr id="27" name="TextBox 26">
              <a:extLst>
                <a:ext uri="{FF2B5EF4-FFF2-40B4-BE49-F238E27FC236}">
                  <a16:creationId xmlns:a16="http://schemas.microsoft.com/office/drawing/2014/main" id="{153EA168-5E8F-A84D-AEB3-5F8B70FE93B9}"/>
                </a:ext>
              </a:extLst>
            </p:cNvPr>
            <p:cNvSpPr txBox="1"/>
            <p:nvPr/>
          </p:nvSpPr>
          <p:spPr>
            <a:xfrm>
              <a:off x="6519746" y="3694630"/>
              <a:ext cx="1385279" cy="307777"/>
            </a:xfrm>
            <a:prstGeom prst="rect">
              <a:avLst/>
            </a:prstGeom>
            <a:noFill/>
          </p:spPr>
          <p:txBody>
            <a:bodyPr wrap="square" rtlCol="0">
              <a:spAutoFit/>
            </a:bodyPr>
            <a:lstStyle/>
            <a:p>
              <a:pPr algn="ctr"/>
              <a:r>
                <a:rPr lang="fr-FR" sz="1400" b="1">
                  <a:solidFill>
                    <a:srgbClr val="000000"/>
                  </a:solidFill>
                </a:rPr>
                <a:t>96 ans</a:t>
              </a:r>
            </a:p>
          </p:txBody>
        </p:sp>
        <p:sp>
          <p:nvSpPr>
            <p:cNvPr id="28" name="TextBox 27">
              <a:extLst>
                <a:ext uri="{FF2B5EF4-FFF2-40B4-BE49-F238E27FC236}">
                  <a16:creationId xmlns:a16="http://schemas.microsoft.com/office/drawing/2014/main" id="{26EACFB6-D76B-9748-9AAA-D48E473FF001}"/>
                </a:ext>
              </a:extLst>
            </p:cNvPr>
            <p:cNvSpPr txBox="1"/>
            <p:nvPr/>
          </p:nvSpPr>
          <p:spPr>
            <a:xfrm>
              <a:off x="4113553" y="2903499"/>
              <a:ext cx="1992933" cy="276999"/>
            </a:xfrm>
            <a:prstGeom prst="rect">
              <a:avLst/>
            </a:prstGeom>
            <a:noFill/>
          </p:spPr>
          <p:txBody>
            <a:bodyPr wrap="square" rtlCol="0">
              <a:spAutoFit/>
            </a:bodyPr>
            <a:lstStyle/>
            <a:p>
              <a:pPr algn="ctr"/>
              <a:r>
                <a:rPr lang="fr-FR" sz="1200">
                  <a:solidFill>
                    <a:srgbClr val="000000"/>
                  </a:solidFill>
                </a:rPr>
                <a:t>Femme de 65 ans</a:t>
              </a:r>
            </a:p>
          </p:txBody>
        </p:sp>
        <p:sp>
          <p:nvSpPr>
            <p:cNvPr id="29" name="TextBox 28">
              <a:extLst>
                <a:ext uri="{FF2B5EF4-FFF2-40B4-BE49-F238E27FC236}">
                  <a16:creationId xmlns:a16="http://schemas.microsoft.com/office/drawing/2014/main" id="{48737E66-94D8-E941-BD8F-BFCB5A8FF4BB}"/>
                </a:ext>
              </a:extLst>
            </p:cNvPr>
            <p:cNvSpPr txBox="1"/>
            <p:nvPr/>
          </p:nvSpPr>
          <p:spPr>
            <a:xfrm>
              <a:off x="6284556" y="2915646"/>
              <a:ext cx="1984179" cy="276999"/>
            </a:xfrm>
            <a:prstGeom prst="rect">
              <a:avLst/>
            </a:prstGeom>
            <a:noFill/>
          </p:spPr>
          <p:txBody>
            <a:bodyPr wrap="square" rtlCol="0">
              <a:spAutoFit/>
            </a:bodyPr>
            <a:lstStyle/>
            <a:p>
              <a:pPr algn="ctr"/>
              <a:r>
                <a:rPr lang="fr-FR" sz="1200">
                  <a:solidFill>
                    <a:srgbClr val="000000"/>
                  </a:solidFill>
                </a:rPr>
                <a:t>Couple de 65 ans*</a:t>
              </a:r>
            </a:p>
          </p:txBody>
        </p:sp>
        <p:sp>
          <p:nvSpPr>
            <p:cNvPr id="30" name="TextBox 29">
              <a:extLst>
                <a:ext uri="{FF2B5EF4-FFF2-40B4-BE49-F238E27FC236}">
                  <a16:creationId xmlns:a16="http://schemas.microsoft.com/office/drawing/2014/main" id="{A0C01089-1D4F-AB4B-95CB-C4CF47DB504E}"/>
                </a:ext>
              </a:extLst>
            </p:cNvPr>
            <p:cNvSpPr txBox="1"/>
            <p:nvPr/>
          </p:nvSpPr>
          <p:spPr>
            <a:xfrm>
              <a:off x="589165" y="3218514"/>
              <a:ext cx="1283324" cy="384721"/>
            </a:xfrm>
            <a:prstGeom prst="rect">
              <a:avLst/>
            </a:prstGeom>
            <a:noFill/>
          </p:spPr>
          <p:txBody>
            <a:bodyPr wrap="square" rtlCol="0">
              <a:spAutoFit/>
            </a:bodyPr>
            <a:lstStyle/>
            <a:p>
              <a:pPr algn="ctr"/>
              <a:r>
                <a:rPr lang="fr-FR" sz="950" dirty="0">
                  <a:solidFill>
                    <a:srgbClr val="000000"/>
                  </a:solidFill>
                </a:rPr>
                <a:t>50 % de chances de vivre jusqu’à</a:t>
              </a:r>
            </a:p>
          </p:txBody>
        </p:sp>
        <p:sp>
          <p:nvSpPr>
            <p:cNvPr id="33" name="TextBox 32">
              <a:extLst>
                <a:ext uri="{FF2B5EF4-FFF2-40B4-BE49-F238E27FC236}">
                  <a16:creationId xmlns:a16="http://schemas.microsoft.com/office/drawing/2014/main" id="{C0AEACC9-C926-9144-80FD-092818F13608}"/>
                </a:ext>
              </a:extLst>
            </p:cNvPr>
            <p:cNvSpPr txBox="1"/>
            <p:nvPr/>
          </p:nvSpPr>
          <p:spPr>
            <a:xfrm>
              <a:off x="530040" y="3609234"/>
              <a:ext cx="1263621" cy="384721"/>
            </a:xfrm>
            <a:prstGeom prst="rect">
              <a:avLst/>
            </a:prstGeom>
            <a:noFill/>
          </p:spPr>
          <p:txBody>
            <a:bodyPr wrap="square" rtlCol="0">
              <a:spAutoFit/>
            </a:bodyPr>
            <a:lstStyle/>
            <a:p>
              <a:pPr algn="ctr"/>
              <a:r>
                <a:rPr lang="fr-FR" sz="950" dirty="0">
                  <a:solidFill>
                    <a:srgbClr val="000000"/>
                  </a:solidFill>
                </a:rPr>
                <a:t>25 % de chances de vivre jusqu’à</a:t>
              </a:r>
            </a:p>
          </p:txBody>
        </p:sp>
      </p:grpSp>
    </p:spTree>
    <p:extLst>
      <p:ext uri="{BB962C8B-B14F-4D97-AF65-F5344CB8AC3E}">
        <p14:creationId xmlns:p14="http://schemas.microsoft.com/office/powerpoint/2010/main" val="1016766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13838" y="220680"/>
            <a:ext cx="6753081" cy="731739"/>
          </a:xfrm>
        </p:spPr>
        <p:txBody>
          <a:bodyPr anchor="t"/>
          <a:lstStyle/>
          <a:p>
            <a:r>
              <a:rPr lang="fr-FR"/>
              <a:t>Votre portefeuille est-il diversifié pour un traitement fiscal plus favorable?</a:t>
            </a:r>
          </a:p>
        </p:txBody>
      </p:sp>
      <p:sp>
        <p:nvSpPr>
          <p:cNvPr id="7" name="Rectangle 6">
            <a:extLst>
              <a:ext uri="{FF2B5EF4-FFF2-40B4-BE49-F238E27FC236}">
                <a16:creationId xmlns:a16="http://schemas.microsoft.com/office/drawing/2014/main" id="{B30D2891-85C4-4F49-9505-B856A59EC63A}"/>
              </a:ext>
            </a:extLst>
          </p:cNvPr>
          <p:cNvSpPr/>
          <p:nvPr/>
        </p:nvSpPr>
        <p:spPr>
          <a:xfrm>
            <a:off x="693420" y="4455043"/>
            <a:ext cx="7528560" cy="307777"/>
          </a:xfrm>
          <a:prstGeom prst="rect">
            <a:avLst/>
          </a:prstGeom>
        </p:spPr>
        <p:txBody>
          <a:bodyPr wrap="square">
            <a:spAutoFit/>
          </a:bodyPr>
          <a:lstStyle/>
          <a:p>
            <a:pPr algn="ctr" defTabSz="912812">
              <a:defRPr sz="6400" b="0">
                <a:solidFill>
                  <a:srgbClr val="5E2750"/>
                </a:solidFill>
                <a:latin typeface="Verdana"/>
                <a:ea typeface="Verdana"/>
                <a:cs typeface="Verdana"/>
                <a:sym typeface="Verdana"/>
              </a:defRPr>
            </a:pPr>
            <a:r>
              <a:rPr lang="fr-FR" sz="1400" b="1" kern="0">
                <a:solidFill>
                  <a:srgbClr val="000000"/>
                </a:solidFill>
                <a:latin typeface="Verdana"/>
                <a:ea typeface="Verdana"/>
                <a:cs typeface="Verdana"/>
                <a:sym typeface="Verdana"/>
              </a:rPr>
              <a:t>Une approche équilibrée pourrait permettre un meilleur contrôle fiscal</a:t>
            </a:r>
          </a:p>
        </p:txBody>
      </p:sp>
      <p:graphicFrame>
        <p:nvGraphicFramePr>
          <p:cNvPr id="6" name="object 4">
            <a:extLst>
              <a:ext uri="{FF2B5EF4-FFF2-40B4-BE49-F238E27FC236}">
                <a16:creationId xmlns:a16="http://schemas.microsoft.com/office/drawing/2014/main" id="{78AA501D-D659-44F7-96EC-9FAB49D7EBF3}"/>
              </a:ext>
            </a:extLst>
          </p:cNvPr>
          <p:cNvGraphicFramePr>
            <a:graphicFrameLocks noGrp="1"/>
          </p:cNvGraphicFramePr>
          <p:nvPr>
            <p:extLst>
              <p:ext uri="{D42A27DB-BD31-4B8C-83A1-F6EECF244321}">
                <p14:modId xmlns:p14="http://schemas.microsoft.com/office/powerpoint/2010/main" val="3419748562"/>
              </p:ext>
            </p:extLst>
          </p:nvPr>
        </p:nvGraphicFramePr>
        <p:xfrm>
          <a:off x="413838" y="1339782"/>
          <a:ext cx="8359458" cy="3032663"/>
        </p:xfrm>
        <a:graphic>
          <a:graphicData uri="http://schemas.openxmlformats.org/drawingml/2006/table">
            <a:tbl>
              <a:tblPr firstRow="1" bandRow="1">
                <a:tableStyleId>{2D5ABB26-0587-4C30-8999-92F81FD0307C}</a:tableStyleId>
              </a:tblPr>
              <a:tblGrid>
                <a:gridCol w="2786486">
                  <a:extLst>
                    <a:ext uri="{9D8B030D-6E8A-4147-A177-3AD203B41FA5}">
                      <a16:colId xmlns:a16="http://schemas.microsoft.com/office/drawing/2014/main" val="20000"/>
                    </a:ext>
                  </a:extLst>
                </a:gridCol>
                <a:gridCol w="2786486">
                  <a:extLst>
                    <a:ext uri="{9D8B030D-6E8A-4147-A177-3AD203B41FA5}">
                      <a16:colId xmlns:a16="http://schemas.microsoft.com/office/drawing/2014/main" val="20001"/>
                    </a:ext>
                  </a:extLst>
                </a:gridCol>
                <a:gridCol w="2786486">
                  <a:extLst>
                    <a:ext uri="{9D8B030D-6E8A-4147-A177-3AD203B41FA5}">
                      <a16:colId xmlns:a16="http://schemas.microsoft.com/office/drawing/2014/main" val="20002"/>
                    </a:ext>
                  </a:extLst>
                </a:gridCol>
              </a:tblGrid>
              <a:tr h="459384">
                <a:tc>
                  <a:txBody>
                    <a:bodyPr/>
                    <a:lstStyle/>
                    <a:p>
                      <a:pPr marL="114300">
                        <a:lnSpc>
                          <a:spcPct val="100000"/>
                        </a:lnSpc>
                        <a:spcBef>
                          <a:spcPts val="650"/>
                        </a:spcBef>
                      </a:pPr>
                      <a:r>
                        <a:rPr lang="fr-FR" sz="1400" b="1" spc="-5" noProof="0" dirty="0">
                          <a:solidFill>
                            <a:srgbClr val="000000"/>
                          </a:solidFill>
                          <a:latin typeface="+mn-lt"/>
                          <a:cs typeface="Museo Slab 1000"/>
                        </a:rPr>
                        <a:t>Imposition avant</a:t>
                      </a:r>
                      <a:endParaRPr lang="fr-FR" sz="1400" noProof="0" dirty="0">
                        <a:solidFill>
                          <a:srgbClr val="000000"/>
                        </a:solidFill>
                        <a:latin typeface="+mn-lt"/>
                        <a:cs typeface="Museo Slab 10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C9D3"/>
                    </a:solidFill>
                  </a:tcPr>
                </a:tc>
                <a:tc>
                  <a:txBody>
                    <a:bodyPr/>
                    <a:lstStyle/>
                    <a:p>
                      <a:pPr marL="114300">
                        <a:lnSpc>
                          <a:spcPct val="100000"/>
                        </a:lnSpc>
                        <a:spcBef>
                          <a:spcPts val="650"/>
                        </a:spcBef>
                      </a:pPr>
                      <a:r>
                        <a:rPr lang="fr-FR" sz="1400" b="1" spc="-5" noProof="0">
                          <a:solidFill>
                            <a:srgbClr val="000000"/>
                          </a:solidFill>
                          <a:latin typeface="+mn-lt"/>
                          <a:cs typeface="Museo Slab 1000"/>
                        </a:rPr>
                        <a:t>Imposition maintenant</a:t>
                      </a:r>
                      <a:endParaRPr lang="fr-FR" sz="1400" noProof="0">
                        <a:solidFill>
                          <a:srgbClr val="000000"/>
                        </a:solidFill>
                        <a:latin typeface="+mn-lt"/>
                        <a:cs typeface="Museo Slab 10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C9D3"/>
                    </a:solidFill>
                  </a:tcPr>
                </a:tc>
                <a:tc>
                  <a:txBody>
                    <a:bodyPr/>
                    <a:lstStyle/>
                    <a:p>
                      <a:pPr marL="114300">
                        <a:lnSpc>
                          <a:spcPct val="100000"/>
                        </a:lnSpc>
                        <a:spcBef>
                          <a:spcPts val="650"/>
                        </a:spcBef>
                      </a:pPr>
                      <a:r>
                        <a:rPr lang="fr-FR" sz="1400" b="1" spc="-5" noProof="0">
                          <a:solidFill>
                            <a:srgbClr val="000000"/>
                          </a:solidFill>
                          <a:latin typeface="+mn-lt"/>
                          <a:cs typeface="Museo Slab 1000"/>
                        </a:rPr>
                        <a:t>Imposition plus tard</a:t>
                      </a:r>
                      <a:endParaRPr lang="fr-FR" sz="1400" noProof="0">
                        <a:solidFill>
                          <a:srgbClr val="000000"/>
                        </a:solidFill>
                        <a:latin typeface="+mn-lt"/>
                        <a:cs typeface="Museo Slab 10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7C9D3"/>
                    </a:solidFill>
                  </a:tcPr>
                </a:tc>
                <a:extLst>
                  <a:ext uri="{0D108BD9-81ED-4DB2-BD59-A6C34878D82A}">
                    <a16:rowId xmlns:a16="http://schemas.microsoft.com/office/drawing/2014/main" val="10000"/>
                  </a:ext>
                </a:extLst>
              </a:tr>
              <a:tr h="1759209">
                <a:tc>
                  <a:txBody>
                    <a:bodyPr/>
                    <a:lstStyle/>
                    <a:p>
                      <a:pPr marL="285115" indent="-171450" algn="l" defTabSz="685800" rtl="0" eaLnBrk="1" latinLnBrk="0" hangingPunct="1">
                        <a:lnSpc>
                          <a:spcPct val="100000"/>
                        </a:lnSpc>
                        <a:spcBef>
                          <a:spcPts val="650"/>
                        </a:spcBef>
                        <a:buClr>
                          <a:srgbClr val="303030"/>
                        </a:buClr>
                        <a:buFont typeface="Arial"/>
                        <a:buChar char="■"/>
                        <a:tabLst>
                          <a:tab pos="285750" algn="l"/>
                        </a:tabLst>
                      </a:pPr>
                      <a:r>
                        <a:rPr lang="fr-FR" sz="1200" b="0" kern="1200" spc="-5" noProof="0">
                          <a:solidFill>
                            <a:srgbClr val="4D4D4F"/>
                          </a:solidFill>
                          <a:latin typeface="+mn-lt"/>
                          <a:ea typeface="+mn-ea"/>
                          <a:cs typeface="Museo Sans 300"/>
                        </a:rPr>
                        <a:t>Investissement de dollars après impôt</a:t>
                      </a:r>
                    </a:p>
                    <a:p>
                      <a:pPr marL="285115" indent="-171450" algn="l" defTabSz="685800" rtl="0" eaLnBrk="1" latinLnBrk="0" hangingPunct="1">
                        <a:lnSpc>
                          <a:spcPct val="100000"/>
                        </a:lnSpc>
                        <a:spcBef>
                          <a:spcPts val="650"/>
                        </a:spcBef>
                        <a:buClr>
                          <a:srgbClr val="303030"/>
                        </a:buClr>
                        <a:buFont typeface="Arial"/>
                        <a:buChar char="■"/>
                        <a:tabLst>
                          <a:tab pos="285750" algn="l"/>
                        </a:tabLst>
                      </a:pPr>
                      <a:r>
                        <a:rPr lang="fr-FR" sz="1200" b="0" kern="1200" spc="-5" noProof="0">
                          <a:solidFill>
                            <a:srgbClr val="4D4D4F"/>
                          </a:solidFill>
                          <a:latin typeface="+mn-lt"/>
                          <a:ea typeface="+mn-ea"/>
                          <a:cs typeface="Museo Sans 300"/>
                        </a:rPr>
                        <a:t>Croissance à l’abri de l’impôt</a:t>
                      </a:r>
                    </a:p>
                    <a:p>
                      <a:pPr marL="285115" indent="-171450" algn="l" defTabSz="685800" rtl="0" eaLnBrk="1" latinLnBrk="0" hangingPunct="1">
                        <a:lnSpc>
                          <a:spcPct val="100000"/>
                        </a:lnSpc>
                        <a:spcBef>
                          <a:spcPts val="650"/>
                        </a:spcBef>
                        <a:buClr>
                          <a:srgbClr val="303030"/>
                        </a:buClr>
                        <a:buFont typeface="Arial"/>
                        <a:buChar char="■"/>
                        <a:tabLst>
                          <a:tab pos="285750" algn="l"/>
                        </a:tabLst>
                      </a:pPr>
                      <a:r>
                        <a:rPr lang="fr-FR" sz="1200" b="0" kern="1200" spc="-5" noProof="0">
                          <a:solidFill>
                            <a:srgbClr val="4D4D4F"/>
                          </a:solidFill>
                          <a:latin typeface="+mn-lt"/>
                          <a:ea typeface="+mn-ea"/>
                          <a:cs typeface="Museo Sans 300"/>
                        </a:rPr>
                        <a:t>Distributions habituellement non imposables</a:t>
                      </a: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6F4"/>
                    </a:solidFill>
                  </a:tcPr>
                </a:tc>
                <a:tc>
                  <a:txBody>
                    <a:bodyPr/>
                    <a:lstStyle/>
                    <a:p>
                      <a:pPr marL="285115" indent="-172085">
                        <a:lnSpc>
                          <a:spcPct val="100000"/>
                        </a:lnSpc>
                        <a:spcBef>
                          <a:spcPts val="650"/>
                        </a:spcBef>
                        <a:buClr>
                          <a:srgbClr val="303030"/>
                        </a:buClr>
                        <a:buFont typeface="Arial"/>
                        <a:buChar char="■"/>
                        <a:tabLst>
                          <a:tab pos="285750" algn="l"/>
                        </a:tabLst>
                      </a:pPr>
                      <a:r>
                        <a:rPr lang="fr-FR" sz="1200" b="0" spc="-5" noProof="0">
                          <a:solidFill>
                            <a:srgbClr val="4D4D4F"/>
                          </a:solidFill>
                          <a:latin typeface="+mn-lt"/>
                          <a:cs typeface="Museo Sans 300"/>
                        </a:rPr>
                        <a:t>Investissement de dollars après impôt</a:t>
                      </a:r>
                    </a:p>
                    <a:p>
                      <a:pPr marL="285115" indent="-172085">
                        <a:lnSpc>
                          <a:spcPct val="100000"/>
                        </a:lnSpc>
                        <a:spcBef>
                          <a:spcPts val="650"/>
                        </a:spcBef>
                        <a:buClr>
                          <a:srgbClr val="303030"/>
                        </a:buClr>
                        <a:buFont typeface="Arial"/>
                        <a:buChar char="■"/>
                        <a:tabLst>
                          <a:tab pos="285750" algn="l"/>
                        </a:tabLst>
                      </a:pPr>
                      <a:r>
                        <a:rPr lang="fr-FR" sz="1200" b="0" spc="-5" noProof="0">
                          <a:solidFill>
                            <a:srgbClr val="4D4D4F"/>
                          </a:solidFill>
                          <a:latin typeface="+mn-lt"/>
                          <a:cs typeface="Museo Sans 300"/>
                        </a:rPr>
                        <a:t>La croissance est imposable à titre de revenu ordinaire ou de gains en capital à mesure qu'ils sont acquis.</a:t>
                      </a:r>
                      <a:endParaRPr lang="fr-FR" sz="1200" noProof="0">
                        <a:latin typeface="+mn-lt"/>
                        <a:cs typeface="Museo Sans 3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6F4"/>
                    </a:solidFill>
                  </a:tcPr>
                </a:tc>
                <a:tc>
                  <a:txBody>
                    <a:bodyPr/>
                    <a:lstStyle/>
                    <a:p>
                      <a:pPr marL="285115" indent="-172085">
                        <a:lnSpc>
                          <a:spcPct val="100000"/>
                        </a:lnSpc>
                        <a:spcBef>
                          <a:spcPts val="650"/>
                        </a:spcBef>
                        <a:buClr>
                          <a:srgbClr val="303030"/>
                        </a:buClr>
                        <a:buFont typeface="Arial"/>
                        <a:buChar char="■"/>
                        <a:tabLst>
                          <a:tab pos="285750" algn="l"/>
                        </a:tabLst>
                      </a:pPr>
                      <a:r>
                        <a:rPr lang="fr-FR" sz="1200" b="0" spc="-5" noProof="0">
                          <a:solidFill>
                            <a:srgbClr val="4D4D4F"/>
                          </a:solidFill>
                          <a:latin typeface="+mn-lt"/>
                          <a:cs typeface="Museo Sans 300"/>
                        </a:rPr>
                        <a:t>Investissement de dollars avant impôt ou de dollars de l’employeur</a:t>
                      </a:r>
                    </a:p>
                    <a:p>
                      <a:pPr marL="285115" indent="-172085">
                        <a:lnSpc>
                          <a:spcPct val="100000"/>
                        </a:lnSpc>
                        <a:spcBef>
                          <a:spcPts val="650"/>
                        </a:spcBef>
                        <a:buClr>
                          <a:srgbClr val="303030"/>
                        </a:buClr>
                        <a:buFont typeface="Arial"/>
                        <a:buChar char="■"/>
                        <a:tabLst>
                          <a:tab pos="285750" algn="l"/>
                        </a:tabLst>
                      </a:pPr>
                      <a:r>
                        <a:rPr lang="fr-FR" sz="1200" b="0" spc="-5" noProof="0">
                          <a:solidFill>
                            <a:srgbClr val="4D4D4F"/>
                          </a:solidFill>
                          <a:latin typeface="+mn-lt"/>
                          <a:cs typeface="Museo Sans 300"/>
                        </a:rPr>
                        <a:t>Croissance à l’abri de l’impôt</a:t>
                      </a:r>
                    </a:p>
                    <a:p>
                      <a:pPr marL="285115" indent="-172085">
                        <a:lnSpc>
                          <a:spcPct val="100000"/>
                        </a:lnSpc>
                        <a:spcBef>
                          <a:spcPts val="650"/>
                        </a:spcBef>
                        <a:buClr>
                          <a:srgbClr val="303030"/>
                        </a:buClr>
                        <a:buFont typeface="Arial"/>
                        <a:buChar char="■"/>
                        <a:tabLst>
                          <a:tab pos="285750" algn="l"/>
                        </a:tabLst>
                      </a:pPr>
                      <a:r>
                        <a:rPr lang="fr-FR" sz="1200" b="0" spc="-5" noProof="0">
                          <a:solidFill>
                            <a:srgbClr val="4D4D4F"/>
                          </a:solidFill>
                          <a:latin typeface="+mn-lt"/>
                          <a:cs typeface="Museo Sans 300"/>
                        </a:rPr>
                        <a:t>Distributions imposables à titre de revenu ordinaire</a:t>
                      </a:r>
                      <a:endParaRPr lang="fr-FR" sz="1200" noProof="0">
                        <a:latin typeface="+mn-lt"/>
                        <a:cs typeface="Museo Sans 3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6F4"/>
                    </a:solidFill>
                  </a:tcPr>
                </a:tc>
                <a:extLst>
                  <a:ext uri="{0D108BD9-81ED-4DB2-BD59-A6C34878D82A}">
                    <a16:rowId xmlns:a16="http://schemas.microsoft.com/office/drawing/2014/main" val="10001"/>
                  </a:ext>
                </a:extLst>
              </a:tr>
              <a:tr h="684111">
                <a:tc>
                  <a:txBody>
                    <a:bodyPr/>
                    <a:lstStyle/>
                    <a:p>
                      <a:pPr marL="113664" marR="328930">
                        <a:lnSpc>
                          <a:spcPct val="100000"/>
                        </a:lnSpc>
                        <a:spcBef>
                          <a:spcPts val="650"/>
                        </a:spcBef>
                      </a:pPr>
                      <a:r>
                        <a:rPr lang="fr-FR" sz="1200" b="0" spc="-5" noProof="0" dirty="0">
                          <a:solidFill>
                            <a:srgbClr val="4D4D4F"/>
                          </a:solidFill>
                          <a:latin typeface="+mn-lt"/>
                          <a:cs typeface="Museo Sans 300"/>
                        </a:rPr>
                        <a:t>Instruments tels que :</a:t>
                      </a:r>
                      <a:r>
                        <a:rPr lang="fr-FR" sz="1200" b="0" spc="-20" noProof="0" dirty="0">
                          <a:solidFill>
                            <a:srgbClr val="4D4D4F"/>
                          </a:solidFill>
                          <a:latin typeface="+mn-lt"/>
                          <a:cs typeface="Museo Sans 300"/>
                        </a:rPr>
                        <a:t> CELI</a:t>
                      </a:r>
                      <a:endParaRPr lang="fr-FR" sz="1200" noProof="0" dirty="0">
                        <a:latin typeface="+mn-lt"/>
                        <a:cs typeface="Museo Sans 3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6F4"/>
                    </a:solidFill>
                  </a:tcPr>
                </a:tc>
                <a:tc>
                  <a:txBody>
                    <a:bodyPr/>
                    <a:lstStyle/>
                    <a:p>
                      <a:pPr marL="113664" marR="196850">
                        <a:lnSpc>
                          <a:spcPct val="100000"/>
                        </a:lnSpc>
                        <a:spcBef>
                          <a:spcPts val="650"/>
                        </a:spcBef>
                      </a:pPr>
                      <a:r>
                        <a:rPr lang="fr-FR" sz="1200" b="0" noProof="0">
                          <a:solidFill>
                            <a:srgbClr val="4D4D4F"/>
                          </a:solidFill>
                          <a:latin typeface="+mn-lt"/>
                          <a:cs typeface="Museo Sans 300"/>
                        </a:rPr>
                        <a:t>Instruments tels que :</a:t>
                      </a:r>
                      <a:r>
                        <a:rPr lang="fr-FR" sz="1200" b="0" spc="-25" noProof="0">
                          <a:solidFill>
                            <a:srgbClr val="4D4D4F"/>
                          </a:solidFill>
                          <a:latin typeface="+mn-lt"/>
                          <a:cs typeface="Museo Sans 300"/>
                        </a:rPr>
                        <a:t> </a:t>
                      </a:r>
                      <a:r>
                        <a:rPr lang="fr-FR" sz="1200" b="0" noProof="0">
                          <a:solidFill>
                            <a:srgbClr val="4D4D4F"/>
                          </a:solidFill>
                          <a:latin typeface="+mn-lt"/>
                          <a:cs typeface="Museo Sans 300"/>
                        </a:rPr>
                        <a:t>comptes non enregistrés, revenu de dividendes, fonds communs de placement, CPG</a:t>
                      </a:r>
                      <a:endParaRPr lang="fr-FR" sz="1200" noProof="0">
                        <a:latin typeface="+mn-lt"/>
                        <a:cs typeface="Museo Sans 3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6F4"/>
                    </a:solidFill>
                  </a:tcPr>
                </a:tc>
                <a:tc>
                  <a:txBody>
                    <a:bodyPr/>
                    <a:lstStyle/>
                    <a:p>
                      <a:pPr marL="113664">
                        <a:lnSpc>
                          <a:spcPct val="100000"/>
                        </a:lnSpc>
                        <a:spcBef>
                          <a:spcPts val="650"/>
                        </a:spcBef>
                      </a:pPr>
                      <a:r>
                        <a:rPr lang="fr-FR" sz="1200" b="0" spc="-5" noProof="0" dirty="0">
                          <a:solidFill>
                            <a:srgbClr val="4D4D4F"/>
                          </a:solidFill>
                          <a:latin typeface="+mn-lt"/>
                          <a:cs typeface="Museo Sans 300"/>
                        </a:rPr>
                        <a:t>Instruments tels que :</a:t>
                      </a:r>
                      <a:r>
                        <a:rPr lang="fr-FR" sz="1200" b="0" spc="-15" noProof="0" dirty="0">
                          <a:solidFill>
                            <a:srgbClr val="4D4D4F"/>
                          </a:solidFill>
                          <a:latin typeface="+mn-lt"/>
                          <a:cs typeface="Museo Sans 300"/>
                        </a:rPr>
                        <a:t> </a:t>
                      </a:r>
                      <a:r>
                        <a:rPr lang="fr-FR" sz="1200" b="0" noProof="0" dirty="0">
                          <a:solidFill>
                            <a:srgbClr val="4D4D4F"/>
                          </a:solidFill>
                          <a:latin typeface="+mn-lt"/>
                          <a:cs typeface="Museo Sans 300"/>
                        </a:rPr>
                        <a:t>régimes de retraite privés, REER, FERR</a:t>
                      </a:r>
                      <a:endParaRPr lang="fr-FR" sz="1200" noProof="0" dirty="0">
                        <a:latin typeface="+mn-lt"/>
                        <a:cs typeface="Museo Sans 300"/>
                      </a:endParaRPr>
                    </a:p>
                  </a:txBody>
                  <a:tcPr marL="0" marR="0" marT="825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6F6F4"/>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7648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397579" y="443106"/>
            <a:ext cx="6753081" cy="347018"/>
          </a:xfrm>
        </p:spPr>
        <p:txBody>
          <a:bodyPr anchor="t"/>
          <a:lstStyle/>
          <a:p>
            <a:r>
              <a:rPr lang="fr-FR" dirty="0"/>
              <a:t>L’importance d’un portefeuille diversifié</a:t>
            </a:r>
          </a:p>
        </p:txBody>
      </p:sp>
      <p:sp>
        <p:nvSpPr>
          <p:cNvPr id="34" name="Content Placeholder 2">
            <a:extLst>
              <a:ext uri="{FF2B5EF4-FFF2-40B4-BE49-F238E27FC236}">
                <a16:creationId xmlns:a16="http://schemas.microsoft.com/office/drawing/2014/main" id="{2BED2E59-2731-47B7-9DC9-3F50CE77C351}"/>
              </a:ext>
            </a:extLst>
          </p:cNvPr>
          <p:cNvSpPr txBox="1">
            <a:spLocks/>
          </p:cNvSpPr>
          <p:nvPr/>
        </p:nvSpPr>
        <p:spPr>
          <a:xfrm>
            <a:off x="321493" y="1243914"/>
            <a:ext cx="8390537" cy="634538"/>
          </a:xfrm>
          <a:prstGeom prst="rect">
            <a:avLst/>
          </a:prstGeom>
        </p:spPr>
        <p:txBody>
          <a:bodyPr/>
          <a:lstStyle>
            <a:lvl1pPr marL="257415" indent="-257415" algn="l" defTabSz="686440" rtl="0" eaLnBrk="1" latinLnBrk="0" hangingPunct="1">
              <a:spcBef>
                <a:spcPts val="0"/>
              </a:spcBef>
              <a:spcAft>
                <a:spcPts val="900"/>
              </a:spcAft>
              <a:buClr>
                <a:srgbClr val="4D4D4D"/>
              </a:buClr>
              <a:buFont typeface="Wingdings" panose="05000000000000000000" pitchFamily="2" charset="2"/>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lvl="0" indent="0">
              <a:spcAft>
                <a:spcPts val="1600"/>
              </a:spcAft>
              <a:buNone/>
              <a:defRPr/>
            </a:pPr>
            <a:r>
              <a:rPr lang="fr-FR" sz="1800" dirty="0">
                <a:solidFill>
                  <a:srgbClr val="000000"/>
                </a:solidFill>
              </a:rPr>
              <a:t>Un portefeuille diversifié peut vous permettre de </a:t>
            </a:r>
            <a:r>
              <a:rPr kumimoji="0" lang="fr-FR" sz="1800" b="0" i="0" u="none" strike="noStrike" kern="1200" cap="none" spc="0" normalizeH="0" baseline="0" noProof="0" dirty="0">
                <a:ln>
                  <a:noFill/>
                </a:ln>
                <a:solidFill>
                  <a:srgbClr val="000000"/>
                </a:solidFill>
                <a:effectLst/>
                <a:uLnTx/>
                <a:uFillTx/>
              </a:rPr>
              <a:t>:</a:t>
            </a:r>
          </a:p>
          <a:p>
            <a:pPr marL="557733" marR="0" lvl="1" indent="-214513" algn="l" defTabSz="686440" rtl="0" eaLnBrk="1" fontAlgn="auto" latinLnBrk="0" hangingPunct="1">
              <a:lnSpc>
                <a:spcPct val="100000"/>
              </a:lnSpc>
              <a:spcBef>
                <a:spcPts val="0"/>
              </a:spcBef>
              <a:spcAft>
                <a:spcPts val="900"/>
              </a:spcAft>
              <a:buClr>
                <a:srgbClr val="FFFFFF"/>
              </a:buClr>
              <a:buSzTx/>
              <a:buFont typeface="Arial" panose="020B0604020202020204" pitchFamily="34" charset="0"/>
              <a:buChar char="–"/>
              <a:tabLst/>
              <a:defRPr/>
            </a:pPr>
            <a:endParaRPr kumimoji="0" lang="fr-FR" sz="1800" b="0" i="0" u="none" strike="noStrike" kern="1200" cap="none" spc="0" normalizeH="0" baseline="0" noProof="0" dirty="0">
              <a:ln>
                <a:noFill/>
              </a:ln>
              <a:solidFill>
                <a:srgbClr val="000000"/>
              </a:solidFill>
              <a:effectLst/>
              <a:uLnTx/>
              <a:uFillTx/>
            </a:endParaRPr>
          </a:p>
        </p:txBody>
      </p:sp>
      <p:sp>
        <p:nvSpPr>
          <p:cNvPr id="35" name="Income-Tax Free Death Benefit">
            <a:extLst>
              <a:ext uri="{FF2B5EF4-FFF2-40B4-BE49-F238E27FC236}">
                <a16:creationId xmlns:a16="http://schemas.microsoft.com/office/drawing/2014/main" id="{D83BB2C4-3C59-4C91-8AD9-0FAAA4F574EF}"/>
              </a:ext>
            </a:extLst>
          </p:cNvPr>
          <p:cNvSpPr txBox="1">
            <a:spLocks noChangeArrowheads="1"/>
          </p:cNvSpPr>
          <p:nvPr/>
        </p:nvSpPr>
        <p:spPr bwMode="auto">
          <a:xfrm>
            <a:off x="683957" y="3375004"/>
            <a:ext cx="18645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911225">
              <a:defRPr sz="3000" b="1">
                <a:solidFill>
                  <a:srgbClr val="000000"/>
                </a:solidFill>
                <a:latin typeface="Helvetica Neue" charset="0"/>
                <a:ea typeface="Helvetica Neue" charset="0"/>
                <a:cs typeface="Helvetica Neue" charset="0"/>
                <a:sym typeface="Helvetica Neue" charset="0"/>
              </a:defRPr>
            </a:lvl1pPr>
            <a:lvl2pPr defTabSz="911225">
              <a:defRPr sz="3000" b="1">
                <a:solidFill>
                  <a:srgbClr val="000000"/>
                </a:solidFill>
                <a:latin typeface="Helvetica Neue" charset="0"/>
                <a:ea typeface="Helvetica Neue" charset="0"/>
                <a:cs typeface="Helvetica Neue" charset="0"/>
                <a:sym typeface="Helvetica Neue" charset="0"/>
              </a:defRPr>
            </a:lvl2pPr>
            <a:lvl3pPr defTabSz="911225">
              <a:defRPr sz="3000" b="1">
                <a:solidFill>
                  <a:srgbClr val="000000"/>
                </a:solidFill>
                <a:latin typeface="Helvetica Neue" charset="0"/>
                <a:ea typeface="Helvetica Neue" charset="0"/>
                <a:cs typeface="Helvetica Neue" charset="0"/>
                <a:sym typeface="Helvetica Neue" charset="0"/>
              </a:defRPr>
            </a:lvl3pPr>
            <a:lvl4pPr defTabSz="911225">
              <a:defRPr sz="3000" b="1">
                <a:solidFill>
                  <a:srgbClr val="000000"/>
                </a:solidFill>
                <a:latin typeface="Helvetica Neue" charset="0"/>
                <a:ea typeface="Helvetica Neue" charset="0"/>
                <a:cs typeface="Helvetica Neue" charset="0"/>
                <a:sym typeface="Helvetica Neue" charset="0"/>
              </a:defRPr>
            </a:lvl4pPr>
            <a:lvl5pPr defTabSz="911225">
              <a:defRPr sz="3000" b="1">
                <a:solidFill>
                  <a:srgbClr val="000000"/>
                </a:solidFill>
                <a:latin typeface="Helvetica Neue" charset="0"/>
                <a:ea typeface="Helvetica Neue" charset="0"/>
                <a:cs typeface="Helvetica Neue" charset="0"/>
                <a:sym typeface="Helvetica Neue" charset="0"/>
              </a:defRPr>
            </a:lvl5pPr>
            <a:lvl6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0" fontAlgn="base" hangingPunct="0">
              <a:spcBef>
                <a:spcPct val="0"/>
              </a:spcBef>
              <a:spcAft>
                <a:spcPct val="0"/>
              </a:spcAft>
            </a:pP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Réduire les impôts payables pendant la retraite</a:t>
            </a:r>
            <a:r>
              <a:rPr lang="fr-FR" altLang="en-US" sz="1400" b="0" baseline="300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6</a:t>
            </a:r>
          </a:p>
        </p:txBody>
      </p:sp>
      <p:sp>
        <p:nvSpPr>
          <p:cNvPr id="36" name="Income-Tax Free Death Benefit">
            <a:extLst>
              <a:ext uri="{FF2B5EF4-FFF2-40B4-BE49-F238E27FC236}">
                <a16:creationId xmlns:a16="http://schemas.microsoft.com/office/drawing/2014/main" id="{38C10192-DC43-4915-8382-6232B429EF33}"/>
              </a:ext>
            </a:extLst>
          </p:cNvPr>
          <p:cNvSpPr txBox="1">
            <a:spLocks noChangeArrowheads="1"/>
          </p:cNvSpPr>
          <p:nvPr/>
        </p:nvSpPr>
        <p:spPr bwMode="auto">
          <a:xfrm>
            <a:off x="3379655" y="3375004"/>
            <a:ext cx="22742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911225">
              <a:defRPr sz="3000" b="1">
                <a:solidFill>
                  <a:srgbClr val="000000"/>
                </a:solidFill>
                <a:latin typeface="Helvetica Neue" charset="0"/>
                <a:ea typeface="Helvetica Neue" charset="0"/>
                <a:cs typeface="Helvetica Neue" charset="0"/>
                <a:sym typeface="Helvetica Neue" charset="0"/>
              </a:defRPr>
            </a:lvl1pPr>
            <a:lvl2pPr defTabSz="911225">
              <a:defRPr sz="3000" b="1">
                <a:solidFill>
                  <a:srgbClr val="000000"/>
                </a:solidFill>
                <a:latin typeface="Helvetica Neue" charset="0"/>
                <a:ea typeface="Helvetica Neue" charset="0"/>
                <a:cs typeface="Helvetica Neue" charset="0"/>
                <a:sym typeface="Helvetica Neue" charset="0"/>
              </a:defRPr>
            </a:lvl2pPr>
            <a:lvl3pPr defTabSz="911225">
              <a:defRPr sz="3000" b="1">
                <a:solidFill>
                  <a:srgbClr val="000000"/>
                </a:solidFill>
                <a:latin typeface="Helvetica Neue" charset="0"/>
                <a:ea typeface="Helvetica Neue" charset="0"/>
                <a:cs typeface="Helvetica Neue" charset="0"/>
                <a:sym typeface="Helvetica Neue" charset="0"/>
              </a:defRPr>
            </a:lvl3pPr>
            <a:lvl4pPr defTabSz="911225">
              <a:defRPr sz="3000" b="1">
                <a:solidFill>
                  <a:srgbClr val="000000"/>
                </a:solidFill>
                <a:latin typeface="Helvetica Neue" charset="0"/>
                <a:ea typeface="Helvetica Neue" charset="0"/>
                <a:cs typeface="Helvetica Neue" charset="0"/>
                <a:sym typeface="Helvetica Neue" charset="0"/>
              </a:defRPr>
            </a:lvl4pPr>
            <a:lvl5pPr defTabSz="911225">
              <a:defRPr sz="3000" b="1">
                <a:solidFill>
                  <a:srgbClr val="000000"/>
                </a:solidFill>
                <a:latin typeface="Helvetica Neue" charset="0"/>
                <a:ea typeface="Helvetica Neue" charset="0"/>
                <a:cs typeface="Helvetica Neue" charset="0"/>
                <a:sym typeface="Helvetica Neue" charset="0"/>
              </a:defRPr>
            </a:lvl5pPr>
            <a:lvl6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0" fontAlgn="base" hangingPunct="0">
              <a:spcBef>
                <a:spcPct val="0"/>
              </a:spcBef>
              <a:spcAft>
                <a:spcPct val="0"/>
              </a:spcAft>
            </a:pP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Maximiser le revenu potentiel à la retraite</a:t>
            </a:r>
            <a:endParaRPr lang="fr-FR" altLang="en-US" sz="1400" b="0" baseline="300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7" name="Income-Tax Free Death Benefit">
            <a:extLst>
              <a:ext uri="{FF2B5EF4-FFF2-40B4-BE49-F238E27FC236}">
                <a16:creationId xmlns:a16="http://schemas.microsoft.com/office/drawing/2014/main" id="{BE9757CF-420A-40A6-A570-ECA2A3FAE7DB}"/>
              </a:ext>
            </a:extLst>
          </p:cNvPr>
          <p:cNvSpPr txBox="1">
            <a:spLocks noChangeArrowheads="1"/>
          </p:cNvSpPr>
          <p:nvPr/>
        </p:nvSpPr>
        <p:spPr bwMode="auto">
          <a:xfrm>
            <a:off x="6169789" y="3375004"/>
            <a:ext cx="22742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ctr">
            <a:spAutoFit/>
          </a:bodyPr>
          <a:lstStyle>
            <a:lvl1pPr defTabSz="911225">
              <a:defRPr sz="3000" b="1">
                <a:solidFill>
                  <a:srgbClr val="000000"/>
                </a:solidFill>
                <a:latin typeface="Helvetica Neue" charset="0"/>
                <a:ea typeface="Helvetica Neue" charset="0"/>
                <a:cs typeface="Helvetica Neue" charset="0"/>
                <a:sym typeface="Helvetica Neue" charset="0"/>
              </a:defRPr>
            </a:lvl1pPr>
            <a:lvl2pPr defTabSz="911225">
              <a:defRPr sz="3000" b="1">
                <a:solidFill>
                  <a:srgbClr val="000000"/>
                </a:solidFill>
                <a:latin typeface="Helvetica Neue" charset="0"/>
                <a:ea typeface="Helvetica Neue" charset="0"/>
                <a:cs typeface="Helvetica Neue" charset="0"/>
                <a:sym typeface="Helvetica Neue" charset="0"/>
              </a:defRPr>
            </a:lvl2pPr>
            <a:lvl3pPr defTabSz="911225">
              <a:defRPr sz="3000" b="1">
                <a:solidFill>
                  <a:srgbClr val="000000"/>
                </a:solidFill>
                <a:latin typeface="Helvetica Neue" charset="0"/>
                <a:ea typeface="Helvetica Neue" charset="0"/>
                <a:cs typeface="Helvetica Neue" charset="0"/>
                <a:sym typeface="Helvetica Neue" charset="0"/>
              </a:defRPr>
            </a:lvl3pPr>
            <a:lvl4pPr defTabSz="911225">
              <a:defRPr sz="3000" b="1">
                <a:solidFill>
                  <a:srgbClr val="000000"/>
                </a:solidFill>
                <a:latin typeface="Helvetica Neue" charset="0"/>
                <a:ea typeface="Helvetica Neue" charset="0"/>
                <a:cs typeface="Helvetica Neue" charset="0"/>
                <a:sym typeface="Helvetica Neue" charset="0"/>
              </a:defRPr>
            </a:lvl4pPr>
            <a:lvl5pPr defTabSz="911225">
              <a:defRPr sz="3000" b="1">
                <a:solidFill>
                  <a:srgbClr val="000000"/>
                </a:solidFill>
                <a:latin typeface="Helvetica Neue" charset="0"/>
                <a:ea typeface="Helvetica Neue" charset="0"/>
                <a:cs typeface="Helvetica Neue" charset="0"/>
                <a:sym typeface="Helvetica Neue" charset="0"/>
              </a:defRPr>
            </a:lvl5pPr>
            <a:lvl6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eaLnBrk="0" fontAlgn="base" hangingPunct="0">
              <a:spcBef>
                <a:spcPct val="0"/>
              </a:spcBef>
              <a:spcAft>
                <a:spcPct val="0"/>
              </a:spcAft>
            </a:pP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Faire durer votre épargne-retraite plus longtemps</a:t>
            </a:r>
            <a:endParaRPr lang="fr-FR" altLang="en-US" sz="1400" b="0" baseline="300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8" name="Rectangle 37">
            <a:extLst>
              <a:ext uri="{FF2B5EF4-FFF2-40B4-BE49-F238E27FC236}">
                <a16:creationId xmlns:a16="http://schemas.microsoft.com/office/drawing/2014/main" id="{A9B5F965-3EDE-4FD6-BC15-909CC1EAE529}"/>
              </a:ext>
            </a:extLst>
          </p:cNvPr>
          <p:cNvSpPr/>
          <p:nvPr/>
        </p:nvSpPr>
        <p:spPr>
          <a:xfrm>
            <a:off x="413437" y="4732765"/>
            <a:ext cx="8038184" cy="415498"/>
          </a:xfrm>
          <a:prstGeom prst="rect">
            <a:avLst/>
          </a:prstGeom>
        </p:spPr>
        <p:txBody>
          <a:bodyPr wrap="square">
            <a:spAutoFit/>
          </a:bodyPr>
          <a:lstStyle/>
          <a:p>
            <a:pPr marL="228600" indent="-228600">
              <a:buFont typeface="+mj-lt"/>
              <a:buAutoNum type="arabicPeriod" startAt="6"/>
            </a:pPr>
            <a:r>
              <a:rPr lang="fr-FR" sz="700" dirty="0" err="1">
                <a:solidFill>
                  <a:srgbClr val="000000"/>
                </a:solidFill>
              </a:rPr>
              <a:t>Foresters</a:t>
            </a:r>
            <a:r>
              <a:rPr lang="fr-FR" sz="700" dirty="0">
                <a:solidFill>
                  <a:srgbClr val="000000"/>
                </a:solidFill>
              </a:rPr>
              <a:t>, ses employés et ses représentants d’assurance vie ne fournissent pas, au nom de </a:t>
            </a:r>
            <a:r>
              <a:rPr lang="fr-FR" sz="700" dirty="0" err="1">
                <a:solidFill>
                  <a:srgbClr val="000000"/>
                </a:solidFill>
              </a:rPr>
              <a:t>Foresters</a:t>
            </a:r>
            <a:r>
              <a:rPr lang="fr-FR" sz="700" dirty="0">
                <a:solidFill>
                  <a:srgbClr val="000000"/>
                </a:solidFill>
              </a:rPr>
              <a:t>, de conseils juridiques ou fiscaux. Ces renseignements ne sont qu’un sommaire de notre interprétation des lois et réglementations actuelles. Pour toute question d'ordre fiscal ou juridique, les particuliers doivent consulter leurs conseillers fiscaux ou juridiques.</a:t>
            </a:r>
            <a:endParaRPr lang="fr-FR" sz="1600" dirty="0">
              <a:solidFill>
                <a:srgbClr val="000000"/>
              </a:solidFill>
            </a:endParaRPr>
          </a:p>
        </p:txBody>
      </p:sp>
      <p:pic>
        <p:nvPicPr>
          <p:cNvPr id="12" name="Picture 11">
            <a:extLst>
              <a:ext uri="{FF2B5EF4-FFF2-40B4-BE49-F238E27FC236}">
                <a16:creationId xmlns:a16="http://schemas.microsoft.com/office/drawing/2014/main" id="{A0F96D70-7E1E-A344-9657-D1F277D4CB4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6625978" y="2087312"/>
            <a:ext cx="1377876" cy="1377876"/>
          </a:xfrm>
          <a:prstGeom prst="rect">
            <a:avLst/>
          </a:prstGeom>
        </p:spPr>
      </p:pic>
      <p:pic>
        <p:nvPicPr>
          <p:cNvPr id="3" name="Picture 2">
            <a:extLst>
              <a:ext uri="{FF2B5EF4-FFF2-40B4-BE49-F238E27FC236}">
                <a16:creationId xmlns:a16="http://schemas.microsoft.com/office/drawing/2014/main" id="{8E5A4035-8AB5-D245-9777-D4BBB8F9D2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86911" y="2087311"/>
            <a:ext cx="1377877" cy="1377877"/>
          </a:xfrm>
          <a:prstGeom prst="rect">
            <a:avLst/>
          </a:prstGeom>
        </p:spPr>
      </p:pic>
      <p:pic>
        <p:nvPicPr>
          <p:cNvPr id="11" name="Picture 10">
            <a:extLst>
              <a:ext uri="{FF2B5EF4-FFF2-40B4-BE49-F238E27FC236}">
                <a16:creationId xmlns:a16="http://schemas.microsoft.com/office/drawing/2014/main" id="{DBEA5636-C3EB-40F5-B126-F3865F6F664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5104" y="2087311"/>
            <a:ext cx="1377877" cy="1377877"/>
          </a:xfrm>
          <a:prstGeom prst="rect">
            <a:avLst/>
          </a:prstGeom>
        </p:spPr>
      </p:pic>
    </p:spTree>
    <p:extLst>
      <p:ext uri="{BB962C8B-B14F-4D97-AF65-F5344CB8AC3E}">
        <p14:creationId xmlns:p14="http://schemas.microsoft.com/office/powerpoint/2010/main" val="3195172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61115" y="220680"/>
            <a:ext cx="6777794" cy="731739"/>
          </a:xfrm>
        </p:spPr>
        <p:txBody>
          <a:bodyPr anchor="t"/>
          <a:lstStyle/>
          <a:p>
            <a:r>
              <a:rPr lang="fr-FR" dirty="0"/>
              <a:t>D’autres aspects peuvent avoir un impact sur votre retraite</a:t>
            </a:r>
          </a:p>
        </p:txBody>
      </p:sp>
      <p:sp>
        <p:nvSpPr>
          <p:cNvPr id="17" name="Social  Will traveling be your most desired activity?">
            <a:extLst>
              <a:ext uri="{FF2B5EF4-FFF2-40B4-BE49-F238E27FC236}">
                <a16:creationId xmlns:a16="http://schemas.microsoft.com/office/drawing/2014/main" id="{DCE3D32E-056D-439F-B52C-A2903019FDF8}"/>
              </a:ext>
            </a:extLst>
          </p:cNvPr>
          <p:cNvSpPr txBox="1">
            <a:spLocks noChangeArrowheads="1"/>
          </p:cNvSpPr>
          <p:nvPr/>
        </p:nvSpPr>
        <p:spPr bwMode="auto">
          <a:xfrm>
            <a:off x="969297" y="3090217"/>
            <a:ext cx="20878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fr-FR" altLang="en-US" sz="18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Vie sociale</a:t>
            </a:r>
            <a:b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Voudrez-vous voyager plus que tout?</a:t>
            </a:r>
          </a:p>
        </p:txBody>
      </p:sp>
      <p:sp>
        <p:nvSpPr>
          <p:cNvPr id="18" name="Mental  What activities will you want to engage in to stimulate your brain?">
            <a:extLst>
              <a:ext uri="{FF2B5EF4-FFF2-40B4-BE49-F238E27FC236}">
                <a16:creationId xmlns:a16="http://schemas.microsoft.com/office/drawing/2014/main" id="{26E173FB-912A-4308-B537-A0A2F2C564F1}"/>
              </a:ext>
            </a:extLst>
          </p:cNvPr>
          <p:cNvSpPr txBox="1">
            <a:spLocks noChangeArrowheads="1"/>
          </p:cNvSpPr>
          <p:nvPr/>
        </p:nvSpPr>
        <p:spPr bwMode="auto">
          <a:xfrm>
            <a:off x="6086824" y="3090217"/>
            <a:ext cx="22096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fr-FR" altLang="en-US" sz="18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Santé mentale</a:t>
            </a: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b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Quelles activités pratiquerez-vous pour stimuler votre cerveau? </a:t>
            </a:r>
          </a:p>
        </p:txBody>
      </p:sp>
      <p:sp>
        <p:nvSpPr>
          <p:cNvPr id="19" name="Physical  How will you stay active for a healthy retirement?">
            <a:extLst>
              <a:ext uri="{FF2B5EF4-FFF2-40B4-BE49-F238E27FC236}">
                <a16:creationId xmlns:a16="http://schemas.microsoft.com/office/drawing/2014/main" id="{FE802A99-2B09-47FA-BD84-276C8F1FB5C5}"/>
              </a:ext>
            </a:extLst>
          </p:cNvPr>
          <p:cNvSpPr txBox="1">
            <a:spLocks noChangeArrowheads="1"/>
          </p:cNvSpPr>
          <p:nvPr/>
        </p:nvSpPr>
        <p:spPr bwMode="auto">
          <a:xfrm>
            <a:off x="3521254" y="3090217"/>
            <a:ext cx="2101492"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fr-FR" altLang="en-US" sz="18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Santé physique </a:t>
            </a:r>
            <a:b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r>
              <a:rPr lang="fr-FR"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Comment resterez-vous actif pour une retraite en santé?</a:t>
            </a:r>
          </a:p>
        </p:txBody>
      </p:sp>
      <p:pic>
        <p:nvPicPr>
          <p:cNvPr id="9" name="Picture 8">
            <a:extLst>
              <a:ext uri="{FF2B5EF4-FFF2-40B4-BE49-F238E27FC236}">
                <a16:creationId xmlns:a16="http://schemas.microsoft.com/office/drawing/2014/main" id="{917BFEB7-0B9B-45A5-AFC1-7CD322DA97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1948" y="1712339"/>
            <a:ext cx="1377878" cy="1377878"/>
          </a:xfrm>
          <a:prstGeom prst="rect">
            <a:avLst/>
          </a:prstGeom>
        </p:spPr>
      </p:pic>
      <p:pic>
        <p:nvPicPr>
          <p:cNvPr id="10" name="Picture 9">
            <a:extLst>
              <a:ext uri="{FF2B5EF4-FFF2-40B4-BE49-F238E27FC236}">
                <a16:creationId xmlns:a16="http://schemas.microsoft.com/office/drawing/2014/main" id="{4550BC57-BCA4-4EC9-A05C-6F9E3966167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2693" y="1712339"/>
            <a:ext cx="1377878" cy="1377878"/>
          </a:xfrm>
          <a:prstGeom prst="rect">
            <a:avLst/>
          </a:prstGeom>
        </p:spPr>
      </p:pic>
      <p:pic>
        <p:nvPicPr>
          <p:cNvPr id="11" name="Picture 10">
            <a:extLst>
              <a:ext uri="{FF2B5EF4-FFF2-40B4-BE49-F238E27FC236}">
                <a16:creationId xmlns:a16="http://schemas.microsoft.com/office/drawing/2014/main" id="{BDFE1F52-2B24-4920-A8AE-B36EE2F88B0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2320" y="1712339"/>
            <a:ext cx="1377878" cy="1377878"/>
          </a:xfrm>
          <a:prstGeom prst="rect">
            <a:avLst/>
          </a:prstGeom>
        </p:spPr>
      </p:pic>
    </p:spTree>
    <p:extLst>
      <p:ext uri="{BB962C8B-B14F-4D97-AF65-F5344CB8AC3E}">
        <p14:creationId xmlns:p14="http://schemas.microsoft.com/office/powerpoint/2010/main" val="193913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E87E60-15D5-4F81-A437-226A2FA570BA}"/>
              </a:ext>
            </a:extLst>
          </p:cNvPr>
          <p:cNvSpPr>
            <a:spLocks noGrp="1"/>
          </p:cNvSpPr>
          <p:nvPr>
            <p:ph type="title"/>
          </p:nvPr>
        </p:nvSpPr>
        <p:spPr>
          <a:xfrm>
            <a:off x="407591" y="1824216"/>
            <a:ext cx="8055765" cy="589905"/>
          </a:xfrm>
        </p:spPr>
        <p:txBody>
          <a:bodyPr/>
          <a:lstStyle/>
          <a:p>
            <a:r>
              <a:rPr lang="fr-FR" dirty="0">
                <a:solidFill>
                  <a:srgbClr val="000000"/>
                </a:solidFill>
              </a:rPr>
              <a:t>Planification de la retraite</a:t>
            </a:r>
          </a:p>
        </p:txBody>
      </p:sp>
      <p:sp>
        <p:nvSpPr>
          <p:cNvPr id="7" name="Text Placeholder 6">
            <a:extLst>
              <a:ext uri="{FF2B5EF4-FFF2-40B4-BE49-F238E27FC236}">
                <a16:creationId xmlns:a16="http://schemas.microsoft.com/office/drawing/2014/main" id="{4E147110-74BC-44D8-9697-5A2C6121FD9B}"/>
              </a:ext>
            </a:extLst>
          </p:cNvPr>
          <p:cNvSpPr>
            <a:spLocks noGrp="1"/>
          </p:cNvSpPr>
          <p:nvPr>
            <p:ph type="body" idx="1"/>
          </p:nvPr>
        </p:nvSpPr>
        <p:spPr>
          <a:xfrm>
            <a:off x="384151" y="2548940"/>
            <a:ext cx="7848600" cy="410749"/>
          </a:xfrm>
        </p:spPr>
        <p:txBody>
          <a:bodyPr/>
          <a:lstStyle/>
          <a:p>
            <a:r>
              <a:rPr lang="fr-FR">
                <a:solidFill>
                  <a:srgbClr val="000000"/>
                </a:solidFill>
              </a:rPr>
              <a:t>La stratégie</a:t>
            </a:r>
          </a:p>
        </p:txBody>
      </p:sp>
    </p:spTree>
    <p:extLst>
      <p:ext uri="{BB962C8B-B14F-4D97-AF65-F5344CB8AC3E}">
        <p14:creationId xmlns:p14="http://schemas.microsoft.com/office/powerpoint/2010/main" val="209834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B9E593-C802-4262-90B1-BBD60885C36D}"/>
              </a:ext>
            </a:extLst>
          </p:cNvPr>
          <p:cNvSpPr>
            <a:spLocks noGrp="1"/>
          </p:cNvSpPr>
          <p:nvPr>
            <p:ph type="title"/>
          </p:nvPr>
        </p:nvSpPr>
        <p:spPr>
          <a:xfrm>
            <a:off x="429768" y="211451"/>
            <a:ext cx="6910146" cy="731739"/>
          </a:xfrm>
        </p:spPr>
        <p:txBody>
          <a:bodyPr/>
          <a:lstStyle/>
          <a:p>
            <a:r>
              <a:rPr lang="fr-CA" dirty="0"/>
              <a:t>Voici comment l’assurance vie peut compléter votre stratégie de retraite</a:t>
            </a:r>
            <a:endParaRPr lang="en-US" dirty="0"/>
          </a:p>
        </p:txBody>
      </p:sp>
      <p:sp>
        <p:nvSpPr>
          <p:cNvPr id="12" name="Content Placeholder 11">
            <a:extLst>
              <a:ext uri="{FF2B5EF4-FFF2-40B4-BE49-F238E27FC236}">
                <a16:creationId xmlns:a16="http://schemas.microsoft.com/office/drawing/2014/main" id="{5FD5351F-9595-EF4F-9698-939097CA11C7}"/>
              </a:ext>
            </a:extLst>
          </p:cNvPr>
          <p:cNvSpPr>
            <a:spLocks noGrp="1"/>
          </p:cNvSpPr>
          <p:nvPr>
            <p:ph sz="half" idx="1"/>
          </p:nvPr>
        </p:nvSpPr>
        <p:spPr>
          <a:xfrm>
            <a:off x="431800" y="1262486"/>
            <a:ext cx="3942492" cy="3004875"/>
          </a:xfrm>
        </p:spPr>
        <p:txBody>
          <a:bodyPr/>
          <a:lstStyle/>
          <a:p>
            <a:pPr marL="256032" indent="-256032">
              <a:lnSpc>
                <a:spcPct val="100000"/>
              </a:lnSpc>
              <a:spcAft>
                <a:spcPts val="1600"/>
              </a:spcAft>
            </a:pPr>
            <a:r>
              <a:rPr lang="fr-CA" sz="1800" dirty="0">
                <a:solidFill>
                  <a:srgbClr val="000000"/>
                </a:solidFill>
              </a:rPr>
              <a:t>L’assurance vie et l’assurance maladies graves ne doivent pas remplacer d’autres instruments d’épargne de votre stratégie, tels que </a:t>
            </a:r>
            <a:r>
              <a:rPr lang="en-US" sz="1800" dirty="0">
                <a:solidFill>
                  <a:srgbClr val="000000"/>
                </a:solidFill>
              </a:rPr>
              <a:t>:</a:t>
            </a:r>
          </a:p>
          <a:p>
            <a:pPr marL="557784" lvl="1" indent="-219456">
              <a:lnSpc>
                <a:spcPct val="100000"/>
              </a:lnSpc>
              <a:spcAft>
                <a:spcPts val="900"/>
              </a:spcAft>
            </a:pPr>
            <a:r>
              <a:rPr lang="fr-CA" sz="1600" dirty="0">
                <a:solidFill>
                  <a:srgbClr val="000000"/>
                </a:solidFill>
              </a:rPr>
              <a:t>Régimes de retraite agréé (RRA)</a:t>
            </a:r>
          </a:p>
          <a:p>
            <a:pPr marL="557784" lvl="1" indent="-219456">
              <a:lnSpc>
                <a:spcPct val="100000"/>
              </a:lnSpc>
              <a:spcAft>
                <a:spcPts val="900"/>
              </a:spcAft>
            </a:pPr>
            <a:r>
              <a:rPr lang="fr-CA" sz="1600" dirty="0">
                <a:solidFill>
                  <a:srgbClr val="000000"/>
                </a:solidFill>
              </a:rPr>
              <a:t>Régimes enregistrés d’épargne-retraite (REER)</a:t>
            </a:r>
          </a:p>
          <a:p>
            <a:pPr marL="557784" lvl="1" indent="-219456">
              <a:lnSpc>
                <a:spcPct val="100000"/>
              </a:lnSpc>
              <a:spcAft>
                <a:spcPts val="900"/>
              </a:spcAft>
            </a:pPr>
            <a:r>
              <a:rPr lang="fr-CA" sz="1600" dirty="0">
                <a:solidFill>
                  <a:srgbClr val="000000"/>
                </a:solidFill>
              </a:rPr>
              <a:t>Régimes de retraite privés</a:t>
            </a:r>
          </a:p>
          <a:p>
            <a:pPr marL="557784" lvl="1" indent="-219456">
              <a:lnSpc>
                <a:spcPct val="100000"/>
              </a:lnSpc>
              <a:spcAft>
                <a:spcPts val="900"/>
              </a:spcAft>
            </a:pPr>
            <a:r>
              <a:rPr lang="fr-CA" sz="1600" dirty="0">
                <a:solidFill>
                  <a:srgbClr val="000000"/>
                </a:solidFill>
              </a:rPr>
              <a:t>Compte d’épargne libre d’impôt (CELI)</a:t>
            </a:r>
          </a:p>
        </p:txBody>
      </p:sp>
      <p:sp>
        <p:nvSpPr>
          <p:cNvPr id="11" name="Content Placeholder 11">
            <a:extLst>
              <a:ext uri="{FF2B5EF4-FFF2-40B4-BE49-F238E27FC236}">
                <a16:creationId xmlns:a16="http://schemas.microsoft.com/office/drawing/2014/main" id="{46F866C0-3FCA-4447-9D98-95DA970E8256}"/>
              </a:ext>
            </a:extLst>
          </p:cNvPr>
          <p:cNvSpPr txBox="1">
            <a:spLocks/>
          </p:cNvSpPr>
          <p:nvPr/>
        </p:nvSpPr>
        <p:spPr bwMode="auto">
          <a:xfrm>
            <a:off x="4727819" y="1258364"/>
            <a:ext cx="3790539" cy="3004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57415" indent="-257415" algn="l" defTabSz="686440" rtl="0" eaLnBrk="1" latinLnBrk="0" hangingPunct="1">
              <a:spcBef>
                <a:spcPts val="0"/>
              </a:spcBef>
              <a:spcAft>
                <a:spcPts val="900"/>
              </a:spcAft>
              <a:buClr>
                <a:srgbClr val="4D4D4D"/>
              </a:buClr>
              <a:buFont typeface="Wingdings" panose="05000000000000000000" pitchFamily="2" charset="2"/>
              <a:buChar char="§"/>
              <a:defRPr sz="1501" kern="1200">
                <a:solidFill>
                  <a:srgbClr val="4D4D4D"/>
                </a:solidFill>
                <a:latin typeface="Verdana"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tx1"/>
              </a:buClr>
              <a:buFont typeface="Arial" panose="020B0604020202020204" pitchFamily="34" charset="0"/>
              <a:buChar char="–"/>
              <a:defRPr sz="1501" kern="1200">
                <a:solidFill>
                  <a:srgbClr val="4D4D4D"/>
                </a:solidFill>
                <a:latin typeface="Verdana"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 typeface="Arial" panose="020B0604020202020204" pitchFamily="34" charset="0"/>
              <a:buChar char="•"/>
              <a:defRPr sz="1501" kern="1200">
                <a:solidFill>
                  <a:srgbClr val="4D4D4D"/>
                </a:solidFill>
                <a:latin typeface="Verdana"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 typeface="Arial" panose="020B0604020202020204" pitchFamily="34" charset="0"/>
              <a:buChar char="–"/>
              <a:defRPr sz="1501" kern="1200">
                <a:solidFill>
                  <a:srgbClr val="4D4D4D"/>
                </a:solidFill>
                <a:latin typeface="Verdana"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 typeface="Arial" panose="020B0604020202020204" pitchFamily="34" charset="0"/>
              <a:buChar char="»"/>
              <a:defRPr sz="1501" kern="1200">
                <a:solidFill>
                  <a:srgbClr val="4D4D4D"/>
                </a:solidFill>
                <a:latin typeface="Verdana"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351" kern="1200">
                <a:solidFill>
                  <a:schemeClr val="tx1"/>
                </a:solidFill>
                <a:latin typeface="+mn-lt"/>
                <a:ea typeface="+mn-ea"/>
                <a:cs typeface="+mn-cs"/>
              </a:defRPr>
            </a:lvl9pPr>
          </a:lstStyle>
          <a:p>
            <a:pPr>
              <a:spcAft>
                <a:spcPts val="1600"/>
              </a:spcAft>
            </a:pPr>
            <a:r>
              <a:rPr lang="fr-CA" sz="1600" dirty="0">
                <a:solidFill>
                  <a:srgbClr val="000000"/>
                </a:solidFill>
              </a:rPr>
              <a:t>Elle peut plutôt donner le coup de pouce dont ces autres régimes ont besoin en raison </a:t>
            </a:r>
            <a:r>
              <a:rPr lang="en-US" sz="1600" dirty="0">
                <a:solidFill>
                  <a:srgbClr val="000000"/>
                </a:solidFill>
              </a:rPr>
              <a:t>:</a:t>
            </a:r>
          </a:p>
          <a:p>
            <a:pPr lvl="1"/>
            <a:r>
              <a:rPr lang="fr-CA" sz="1400" dirty="0">
                <a:solidFill>
                  <a:srgbClr val="000000"/>
                </a:solidFill>
              </a:rPr>
              <a:t>des limitations du régime</a:t>
            </a:r>
          </a:p>
          <a:p>
            <a:pPr lvl="1"/>
            <a:r>
              <a:rPr lang="fr-CA" sz="1400" dirty="0">
                <a:solidFill>
                  <a:srgbClr val="000000"/>
                </a:solidFill>
              </a:rPr>
              <a:t>des restrictions de financement</a:t>
            </a:r>
          </a:p>
          <a:p>
            <a:pPr lvl="1"/>
            <a:r>
              <a:rPr lang="fr-CA" sz="1400" dirty="0">
                <a:solidFill>
                  <a:srgbClr val="000000"/>
                </a:solidFill>
              </a:rPr>
              <a:t>des avantages fiscaux</a:t>
            </a:r>
          </a:p>
          <a:p>
            <a:pPr lvl="1"/>
            <a:r>
              <a:rPr lang="fr-CA" sz="1400" dirty="0">
                <a:solidFill>
                  <a:srgbClr val="000000"/>
                </a:solidFill>
              </a:rPr>
              <a:t>d’un arrêt soudain du financement des régimes en raison de la perte de revenu attribuable à un décès inattendu</a:t>
            </a:r>
          </a:p>
        </p:txBody>
      </p:sp>
      <p:cxnSp>
        <p:nvCxnSpPr>
          <p:cNvPr id="13" name="Straight Connector 12">
            <a:extLst>
              <a:ext uri="{FF2B5EF4-FFF2-40B4-BE49-F238E27FC236}">
                <a16:creationId xmlns:a16="http://schemas.microsoft.com/office/drawing/2014/main" id="{1E7D8577-F7DA-44FB-A155-F93B234DECBC}"/>
              </a:ext>
            </a:extLst>
          </p:cNvPr>
          <p:cNvCxnSpPr>
            <a:cxnSpLocks/>
          </p:cNvCxnSpPr>
          <p:nvPr/>
        </p:nvCxnSpPr>
        <p:spPr>
          <a:xfrm>
            <a:off x="4457809" y="1316030"/>
            <a:ext cx="0" cy="2947209"/>
          </a:xfrm>
          <a:prstGeom prst="line">
            <a:avLst/>
          </a:prstGeom>
          <a:ln w="19050">
            <a:solidFill>
              <a:srgbClr val="C8C8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43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8A191C51-76D4-4E2C-90B4-4DC7B6720A48}"/>
              </a:ext>
            </a:extLst>
          </p:cNvPr>
          <p:cNvGraphicFramePr>
            <a:graphicFrameLocks/>
          </p:cNvGraphicFramePr>
          <p:nvPr>
            <p:extLst>
              <p:ext uri="{D42A27DB-BD31-4B8C-83A1-F6EECF244321}">
                <p14:modId xmlns:p14="http://schemas.microsoft.com/office/powerpoint/2010/main" val="2981932178"/>
              </p:ext>
            </p:extLst>
          </p:nvPr>
        </p:nvGraphicFramePr>
        <p:xfrm>
          <a:off x="429767" y="1506480"/>
          <a:ext cx="8526162" cy="2673332"/>
        </p:xfrm>
        <a:graphic>
          <a:graphicData uri="http://schemas.openxmlformats.org/drawingml/2006/table">
            <a:tbl>
              <a:tblPr firstRow="1" bandRow="1">
                <a:tableStyleId>{5940675A-B579-460E-94D1-54222C63F5DA}</a:tableStyleId>
              </a:tblPr>
              <a:tblGrid>
                <a:gridCol w="3304835">
                  <a:extLst>
                    <a:ext uri="{9D8B030D-6E8A-4147-A177-3AD203B41FA5}">
                      <a16:colId xmlns:a16="http://schemas.microsoft.com/office/drawing/2014/main" val="3770733"/>
                    </a:ext>
                  </a:extLst>
                </a:gridCol>
                <a:gridCol w="1049154">
                  <a:extLst>
                    <a:ext uri="{9D8B030D-6E8A-4147-A177-3AD203B41FA5}">
                      <a16:colId xmlns:a16="http://schemas.microsoft.com/office/drawing/2014/main" val="3656459191"/>
                    </a:ext>
                  </a:extLst>
                </a:gridCol>
                <a:gridCol w="1023920">
                  <a:extLst>
                    <a:ext uri="{9D8B030D-6E8A-4147-A177-3AD203B41FA5}">
                      <a16:colId xmlns:a16="http://schemas.microsoft.com/office/drawing/2014/main" val="28641546"/>
                    </a:ext>
                  </a:extLst>
                </a:gridCol>
                <a:gridCol w="947351">
                  <a:extLst>
                    <a:ext uri="{9D8B030D-6E8A-4147-A177-3AD203B41FA5}">
                      <a16:colId xmlns:a16="http://schemas.microsoft.com/office/drawing/2014/main" val="1840674001"/>
                    </a:ext>
                  </a:extLst>
                </a:gridCol>
                <a:gridCol w="1233941">
                  <a:extLst>
                    <a:ext uri="{9D8B030D-6E8A-4147-A177-3AD203B41FA5}">
                      <a16:colId xmlns:a16="http://schemas.microsoft.com/office/drawing/2014/main" val="1464745804"/>
                    </a:ext>
                  </a:extLst>
                </a:gridCol>
                <a:gridCol w="966961">
                  <a:extLst>
                    <a:ext uri="{9D8B030D-6E8A-4147-A177-3AD203B41FA5}">
                      <a16:colId xmlns:a16="http://schemas.microsoft.com/office/drawing/2014/main" val="279131025"/>
                    </a:ext>
                  </a:extLst>
                </a:gridCol>
              </a:tblGrid>
              <a:tr h="498939">
                <a:tc>
                  <a:txBody>
                    <a:bodyPr/>
                    <a:lstStyle/>
                    <a:p>
                      <a:endParaRPr lang="en-CA" sz="1400" b="1" dirty="0">
                        <a:solidFill>
                          <a:schemeClr val="bg1"/>
                        </a:solidFill>
                        <a:latin typeface="+mj-lt"/>
                      </a:endParaRPr>
                    </a:p>
                  </a:txBody>
                  <a:tcPr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algn="ctr"/>
                      <a:r>
                        <a:rPr lang="fr-CA" sz="1100" b="1" dirty="0">
                          <a:solidFill>
                            <a:srgbClr val="303030"/>
                          </a:solidFill>
                          <a:latin typeface="+mn-lt"/>
                        </a:rPr>
                        <a:t>Assurance vie</a:t>
                      </a:r>
                      <a:endParaRPr lang="en-CA" sz="1100" b="1" dirty="0">
                        <a:solidFill>
                          <a:srgbClr val="303030"/>
                        </a:solidFill>
                        <a:latin typeface="+mn-lt"/>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algn="ctr"/>
                      <a:r>
                        <a:rPr lang="en-CA" sz="1100" b="1" dirty="0">
                          <a:solidFill>
                            <a:srgbClr val="303030"/>
                          </a:solidFill>
                          <a:latin typeface="+mn-lt"/>
                        </a:rPr>
                        <a:t>REER</a:t>
                      </a:r>
                      <a:r>
                        <a:rPr lang="en-CA" sz="1100" b="1" baseline="30000" dirty="0">
                          <a:solidFill>
                            <a:srgbClr val="303030"/>
                          </a:solidFill>
                          <a:latin typeface="+mn-lt"/>
                        </a:rPr>
                        <a:t>9</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algn="ctr"/>
                      <a:r>
                        <a:rPr lang="en-CA" sz="1100" b="1" dirty="0">
                          <a:solidFill>
                            <a:srgbClr val="303030"/>
                          </a:solidFill>
                          <a:latin typeface="+mn-lt"/>
                        </a:rPr>
                        <a:t>RRA</a:t>
                      </a:r>
                      <a:r>
                        <a:rPr lang="en-CA" sz="1100" b="1" baseline="30000" dirty="0">
                          <a:solidFill>
                            <a:srgbClr val="303030"/>
                          </a:solidFill>
                          <a:latin typeface="+mn-lt"/>
                        </a:rPr>
                        <a:t>9</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algn="ctr"/>
                      <a:r>
                        <a:rPr lang="fr-CA" sz="1100" b="1" dirty="0">
                          <a:solidFill>
                            <a:srgbClr val="303030"/>
                          </a:solidFill>
                          <a:latin typeface="+mn-lt"/>
                        </a:rPr>
                        <a:t>Régimes de retraite privés</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algn="ctr"/>
                      <a:r>
                        <a:rPr lang="en-CA" sz="1100" b="1" dirty="0">
                          <a:solidFill>
                            <a:srgbClr val="303030"/>
                          </a:solidFill>
                          <a:latin typeface="+mn-lt"/>
                        </a:rPr>
                        <a:t>CELI</a:t>
                      </a:r>
                    </a:p>
                  </a:txBody>
                  <a:tcPr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C9D3"/>
                    </a:solidFill>
                  </a:tcPr>
                </a:tc>
                <a:extLst>
                  <a:ext uri="{0D108BD9-81ED-4DB2-BD59-A6C34878D82A}">
                    <a16:rowId xmlns:a16="http://schemas.microsoft.com/office/drawing/2014/main" val="313772332"/>
                  </a:ext>
                </a:extLst>
              </a:tr>
              <a:tr h="375241">
                <a:tc>
                  <a:txBody>
                    <a:bodyPr/>
                    <a:lstStyle/>
                    <a:p>
                      <a:pPr marL="57150" marR="0" indent="0" algn="l" defTabSz="685800" rtl="0" eaLnBrk="1" fontAlgn="auto" latinLnBrk="0" hangingPunct="1">
                        <a:lnSpc>
                          <a:spcPct val="100000"/>
                        </a:lnSpc>
                        <a:spcBef>
                          <a:spcPts val="280"/>
                        </a:spcBef>
                        <a:spcAft>
                          <a:spcPts val="0"/>
                        </a:spcAft>
                        <a:buClrTx/>
                        <a:buSzTx/>
                        <a:buFontTx/>
                        <a:buNone/>
                        <a:tabLst/>
                        <a:defRPr/>
                      </a:pPr>
                      <a:r>
                        <a:rPr lang="fr-CA" sz="1200" b="0" dirty="0">
                          <a:solidFill>
                            <a:srgbClr val="4D4D4F"/>
                          </a:solidFill>
                          <a:latin typeface="+mn-lt"/>
                          <a:cs typeface="Museo Sans 300"/>
                        </a:rPr>
                        <a:t>Prestation de décès habituellement non imposable</a:t>
                      </a:r>
                    </a:p>
                    <a:p>
                      <a:pPr marL="57150">
                        <a:lnSpc>
                          <a:spcPct val="100000"/>
                        </a:lnSpc>
                        <a:spcBef>
                          <a:spcPts val="280"/>
                        </a:spcBef>
                      </a:pPr>
                      <a:endParaRPr sz="1200" dirty="0">
                        <a:latin typeface="+mn-lt"/>
                        <a:cs typeface="Museo Sans 300"/>
                      </a:endParaRPr>
                    </a:p>
                  </a:txBody>
                  <a:tcPr marL="0" marR="0" marT="3556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DFEFF0"/>
                    </a:solidFill>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9661095"/>
                  </a:ext>
                </a:extLst>
              </a:tr>
              <a:tr h="354305">
                <a:tc>
                  <a:txBody>
                    <a:bodyPr/>
                    <a:lstStyle/>
                    <a:p>
                      <a:pPr marL="56515">
                        <a:lnSpc>
                          <a:spcPct val="100000"/>
                        </a:lnSpc>
                        <a:spcBef>
                          <a:spcPts val="280"/>
                        </a:spcBef>
                      </a:pPr>
                      <a:r>
                        <a:rPr lang="fr-CA" sz="1200" b="0" dirty="0">
                          <a:solidFill>
                            <a:srgbClr val="4D4D4F"/>
                          </a:solidFill>
                          <a:latin typeface="+mn-lt"/>
                          <a:cs typeface="Museo Sans 300"/>
                        </a:rPr>
                        <a:t>Aucun plafond de cotisation</a:t>
                      </a:r>
                    </a:p>
                  </a:txBody>
                  <a:tcPr marL="0" marR="0" marT="35560" marB="0">
                    <a:lnL w="12700" cap="flat" cmpd="sng" algn="ctr">
                      <a:noFill/>
                      <a:prstDash val="solid"/>
                      <a:round/>
                      <a:headEnd type="none" w="med" len="med"/>
                      <a:tailEnd type="none" w="med" len="med"/>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DFEFF0"/>
                    </a:solidFill>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9190231"/>
                  </a:ext>
                </a:extLst>
              </a:tr>
              <a:tr h="367745">
                <a:tc>
                  <a:txBody>
                    <a:bodyPr/>
                    <a:lstStyle/>
                    <a:p>
                      <a:pPr marL="56515">
                        <a:lnSpc>
                          <a:spcPct val="100000"/>
                        </a:lnSpc>
                        <a:spcBef>
                          <a:spcPts val="280"/>
                        </a:spcBef>
                      </a:pPr>
                      <a:r>
                        <a:rPr lang="fr-CA" sz="1200" b="0" dirty="0">
                          <a:solidFill>
                            <a:srgbClr val="4D4D4F"/>
                          </a:solidFill>
                          <a:latin typeface="+mn-lt"/>
                          <a:cs typeface="Museo Sans 300"/>
                        </a:rPr>
                        <a:t>Croissance à l’abri de l’impôt</a:t>
                      </a:r>
                    </a:p>
                  </a:txBody>
                  <a:tcPr marL="0" marR="0" marT="35560" marB="0">
                    <a:lnL w="12700" cap="flat" cmpd="sng" algn="ctr">
                      <a:noFill/>
                      <a:prstDash val="solid"/>
                      <a:round/>
                      <a:headEnd type="none" w="med" len="med"/>
                      <a:tailEnd type="none" w="med" len="med"/>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DFEFF0"/>
                    </a:solidFill>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745025"/>
                  </a:ext>
                </a:extLst>
              </a:tr>
              <a:tr h="356472">
                <a:tc>
                  <a:txBody>
                    <a:bodyPr/>
                    <a:lstStyle/>
                    <a:p>
                      <a:pPr marL="56515">
                        <a:lnSpc>
                          <a:spcPct val="100000"/>
                        </a:lnSpc>
                        <a:spcBef>
                          <a:spcPts val="280"/>
                        </a:spcBef>
                      </a:pPr>
                      <a:r>
                        <a:rPr lang="fr-CA" sz="1200" b="0" dirty="0">
                          <a:solidFill>
                            <a:srgbClr val="4D4D4F"/>
                          </a:solidFill>
                          <a:latin typeface="+mn-lt"/>
                          <a:cs typeface="Museo Sans 300"/>
                        </a:rPr>
                        <a:t>Distributions fiscalement avantageuses</a:t>
                      </a:r>
                    </a:p>
                  </a:txBody>
                  <a:tcPr marL="0" marR="0" marT="35560" marB="0">
                    <a:lnL w="12700" cap="flat" cmpd="sng" algn="ctr">
                      <a:noFill/>
                      <a:prstDash val="solid"/>
                      <a:round/>
                      <a:headEnd type="none" w="med" len="med"/>
                      <a:tailEnd type="none" w="med" len="med"/>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DFEFF0"/>
                    </a:solidFill>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6285388"/>
                  </a:ext>
                </a:extLst>
              </a:tr>
              <a:tr h="378150">
                <a:tc>
                  <a:txBody>
                    <a:bodyPr/>
                    <a:lstStyle/>
                    <a:p>
                      <a:pPr marL="56515">
                        <a:lnSpc>
                          <a:spcPct val="100000"/>
                        </a:lnSpc>
                        <a:spcBef>
                          <a:spcPts val="280"/>
                        </a:spcBef>
                      </a:pPr>
                      <a:r>
                        <a:rPr lang="fr-CA" sz="1200" b="0" dirty="0">
                          <a:solidFill>
                            <a:srgbClr val="4D4D4F"/>
                          </a:solidFill>
                          <a:latin typeface="+mn-lt"/>
                          <a:cs typeface="Museo Sans 300"/>
                        </a:rPr>
                        <a:t>Aucune distribution requise</a:t>
                      </a:r>
                    </a:p>
                  </a:txBody>
                  <a:tcPr marL="0" marR="0" marT="35560" marB="0">
                    <a:lnL w="12700" cap="flat" cmpd="sng" algn="ctr">
                      <a:noFill/>
                      <a:prstDash val="solid"/>
                      <a:round/>
                      <a:headEnd type="none" w="med" len="med"/>
                      <a:tailEnd type="none" w="med" len="med"/>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DFEFF0"/>
                    </a:solidFill>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CA" b="0" dirty="0">
                        <a:solidFill>
                          <a:schemeClr val="tx1"/>
                        </a:solidFill>
                      </a:endParaRPr>
                    </a:p>
                  </a:txBody>
                  <a:tcPr anchor="ctr">
                    <a:lnL w="12700" cmpd="sng">
                      <a:noFill/>
                    </a:lnL>
                    <a:lnR w="12700" cap="flat" cmpd="sng" algn="ctr">
                      <a:noFill/>
                      <a:prstDash val="solid"/>
                      <a:round/>
                      <a:headEnd type="none" w="med" len="med"/>
                      <a:tailEnd type="none" w="med" len="med"/>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063193"/>
                  </a:ext>
                </a:extLst>
              </a:tr>
            </a:tbl>
          </a:graphicData>
        </a:graphic>
      </p:graphicFrame>
      <p:pic>
        <p:nvPicPr>
          <p:cNvPr id="4" name="Picture 3">
            <a:extLst>
              <a:ext uri="{FF2B5EF4-FFF2-40B4-BE49-F238E27FC236}">
                <a16:creationId xmlns:a16="http://schemas.microsoft.com/office/drawing/2014/main" id="{C0AB5DFE-05BD-482C-9EA6-909D3F8B836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79580" y="2260503"/>
            <a:ext cx="261328" cy="247548"/>
          </a:xfrm>
          <a:prstGeom prst="rect">
            <a:avLst/>
          </a:prstGeom>
        </p:spPr>
      </p:pic>
      <p:pic>
        <p:nvPicPr>
          <p:cNvPr id="7" name="Picture 6">
            <a:extLst>
              <a:ext uri="{FF2B5EF4-FFF2-40B4-BE49-F238E27FC236}">
                <a16:creationId xmlns:a16="http://schemas.microsoft.com/office/drawing/2014/main" id="{2E1C4471-AEC9-4E5E-AFE2-11255F5B0B61}"/>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181027" y="2276555"/>
            <a:ext cx="215444" cy="215444"/>
          </a:xfrm>
          <a:prstGeom prst="rect">
            <a:avLst/>
          </a:prstGeom>
        </p:spPr>
      </p:pic>
      <p:sp>
        <p:nvSpPr>
          <p:cNvPr id="2" name="Title 1">
            <a:extLst>
              <a:ext uri="{FF2B5EF4-FFF2-40B4-BE49-F238E27FC236}">
                <a16:creationId xmlns:a16="http://schemas.microsoft.com/office/drawing/2014/main" id="{7473E95C-902A-2645-B32D-35AE73484F05}"/>
              </a:ext>
            </a:extLst>
          </p:cNvPr>
          <p:cNvSpPr>
            <a:spLocks noGrp="1"/>
          </p:cNvSpPr>
          <p:nvPr>
            <p:ph type="title"/>
          </p:nvPr>
        </p:nvSpPr>
        <p:spPr>
          <a:xfrm>
            <a:off x="429768" y="331986"/>
            <a:ext cx="6448827" cy="731739"/>
          </a:xfrm>
        </p:spPr>
        <p:txBody>
          <a:bodyPr/>
          <a:lstStyle/>
          <a:p>
            <a:r>
              <a:rPr lang="fr-CA" dirty="0"/>
              <a:t>La diversification à l’aide de l’assurance vie peut être un précieux complément</a:t>
            </a:r>
            <a:endParaRPr lang="en-US" dirty="0"/>
          </a:p>
        </p:txBody>
      </p:sp>
      <p:sp>
        <p:nvSpPr>
          <p:cNvPr id="61" name="Rectangle 60">
            <a:extLst>
              <a:ext uri="{FF2B5EF4-FFF2-40B4-BE49-F238E27FC236}">
                <a16:creationId xmlns:a16="http://schemas.microsoft.com/office/drawing/2014/main" id="{FC0E8DCF-46A2-4251-8958-AEAB4EEA8493}"/>
              </a:ext>
            </a:extLst>
          </p:cNvPr>
          <p:cNvSpPr/>
          <p:nvPr/>
        </p:nvSpPr>
        <p:spPr>
          <a:xfrm>
            <a:off x="4073079" y="2186516"/>
            <a:ext cx="535083" cy="215444"/>
          </a:xfrm>
          <a:prstGeom prst="rect">
            <a:avLst/>
          </a:prstGeom>
        </p:spPr>
        <p:txBody>
          <a:bodyPr wrap="none">
            <a:spAutoFit/>
          </a:bodyPr>
          <a:lstStyle/>
          <a:p>
            <a:pPr marL="281940">
              <a:lnSpc>
                <a:spcPct val="100000"/>
              </a:lnSpc>
              <a:spcBef>
                <a:spcPts val="434"/>
              </a:spcBef>
            </a:pPr>
            <a:r>
              <a:rPr lang="en-US" sz="800" dirty="0">
                <a:solidFill>
                  <a:srgbClr val="000000"/>
                </a:solidFill>
                <a:cs typeface="Museo Sans 300"/>
              </a:rPr>
              <a:t>7</a:t>
            </a:r>
          </a:p>
        </p:txBody>
      </p:sp>
      <p:sp>
        <p:nvSpPr>
          <p:cNvPr id="64" name="Rectangle 63">
            <a:extLst>
              <a:ext uri="{FF2B5EF4-FFF2-40B4-BE49-F238E27FC236}">
                <a16:creationId xmlns:a16="http://schemas.microsoft.com/office/drawing/2014/main" id="{73D8F84F-287C-4052-A214-AAE4351109E4}"/>
              </a:ext>
            </a:extLst>
          </p:cNvPr>
          <p:cNvSpPr/>
          <p:nvPr/>
        </p:nvSpPr>
        <p:spPr>
          <a:xfrm>
            <a:off x="429766" y="4455766"/>
            <a:ext cx="8401195" cy="692497"/>
          </a:xfrm>
          <a:prstGeom prst="rect">
            <a:avLst/>
          </a:prstGeom>
        </p:spPr>
        <p:txBody>
          <a:bodyPr wrap="square">
            <a:spAutoFit/>
          </a:bodyPr>
          <a:lstStyle/>
          <a:p>
            <a:pPr marL="228600" indent="-228600">
              <a:buFont typeface="+mj-lt"/>
              <a:buAutoNum type="arabicPeriod" startAt="7"/>
            </a:pPr>
            <a:r>
              <a:rPr lang="fr-CA" sz="650" dirty="0">
                <a:solidFill>
                  <a:srgbClr val="000000"/>
                </a:solidFill>
              </a:rPr>
              <a:t>Les compagnies d’assurance vie facturent des frais, entre autres pour le risque de mortalité et de dépenses, ainsi que des frais de rachat en échange de la prestation de décès.</a:t>
            </a:r>
          </a:p>
          <a:p>
            <a:pPr marL="228600" indent="-228600">
              <a:buFont typeface="+mj-lt"/>
              <a:buAutoNum type="arabicPeriod" startAt="7"/>
            </a:pPr>
            <a:r>
              <a:rPr lang="fr-CA" sz="650" dirty="0">
                <a:solidFill>
                  <a:srgbClr val="000000"/>
                </a:solidFill>
              </a:rPr>
              <a:t>Accès à des prêts garantis fiscalement avantageux par le biais d’accords avec d’autres institutions financières, dans la mesure où le certificat reste en vigueur jusqu’au décès ou retraits du certificat jusqu’à concurrence du coût de base rajusté. La déchéance du certificat peut entraîner des conséquences fiscales si la valeur de rachat est supérieure au coût de base. Les retraits et les prêts peuvent réduire la prestation de décès et la valeur de rachat, compromettre la durée du contrat et entraîner des conséquences fiscales. lesquelles ne sont pas garanties. Les participations versées par le passé n’offrent aucune indication concernant le montant des participations qui pourra être versé à l’avenir. </a:t>
            </a:r>
          </a:p>
          <a:p>
            <a:pPr marL="228600" indent="-228600">
              <a:buFont typeface="+mj-lt"/>
              <a:buAutoNum type="arabicPeriod" startAt="7"/>
            </a:pPr>
            <a:r>
              <a:rPr lang="fr-CA" sz="650" dirty="0">
                <a:solidFill>
                  <a:srgbClr val="000000"/>
                </a:solidFill>
              </a:rPr>
              <a:t>Sous réserve des règles et règlements de l’Agence du revenu du Canada.</a:t>
            </a:r>
          </a:p>
        </p:txBody>
      </p:sp>
      <p:pic>
        <p:nvPicPr>
          <p:cNvPr id="65" name="Picture 64">
            <a:extLst>
              <a:ext uri="{FF2B5EF4-FFF2-40B4-BE49-F238E27FC236}">
                <a16:creationId xmlns:a16="http://schemas.microsoft.com/office/drawing/2014/main" id="{92E00253-D658-4D72-A1C0-51A051EC4CD5}"/>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191007" y="2276555"/>
            <a:ext cx="215444" cy="215444"/>
          </a:xfrm>
          <a:prstGeom prst="rect">
            <a:avLst/>
          </a:prstGeom>
        </p:spPr>
      </p:pic>
      <p:pic>
        <p:nvPicPr>
          <p:cNvPr id="66" name="Picture 65">
            <a:extLst>
              <a:ext uri="{FF2B5EF4-FFF2-40B4-BE49-F238E27FC236}">
                <a16:creationId xmlns:a16="http://schemas.microsoft.com/office/drawing/2014/main" id="{97A04B68-EB17-4EFD-8DA0-A1AF3381F4E2}"/>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7259720" y="2276555"/>
            <a:ext cx="215444" cy="215444"/>
          </a:xfrm>
          <a:prstGeom prst="rect">
            <a:avLst/>
          </a:prstGeom>
        </p:spPr>
      </p:pic>
      <p:pic>
        <p:nvPicPr>
          <p:cNvPr id="67" name="Picture 66">
            <a:extLst>
              <a:ext uri="{FF2B5EF4-FFF2-40B4-BE49-F238E27FC236}">
                <a16:creationId xmlns:a16="http://schemas.microsoft.com/office/drawing/2014/main" id="{71663306-F7ED-4A92-8FDA-CFDDD84588FE}"/>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379784" y="2276555"/>
            <a:ext cx="215444" cy="215444"/>
          </a:xfrm>
          <a:prstGeom prst="rect">
            <a:avLst/>
          </a:prstGeom>
        </p:spPr>
      </p:pic>
      <p:pic>
        <p:nvPicPr>
          <p:cNvPr id="73" name="Picture 72">
            <a:extLst>
              <a:ext uri="{FF2B5EF4-FFF2-40B4-BE49-F238E27FC236}">
                <a16:creationId xmlns:a16="http://schemas.microsoft.com/office/drawing/2014/main" id="{7FF709D5-59E8-437C-B5B3-F975BFEC825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74896" y="2760603"/>
            <a:ext cx="261328" cy="247548"/>
          </a:xfrm>
          <a:prstGeom prst="rect">
            <a:avLst/>
          </a:prstGeom>
        </p:spPr>
      </p:pic>
      <p:pic>
        <p:nvPicPr>
          <p:cNvPr id="74" name="Picture 73">
            <a:extLst>
              <a:ext uri="{FF2B5EF4-FFF2-40B4-BE49-F238E27FC236}">
                <a16:creationId xmlns:a16="http://schemas.microsoft.com/office/drawing/2014/main" id="{A9466111-1B2D-4D71-8CC7-B57AE0F7822B}"/>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73079" y="3143656"/>
            <a:ext cx="261328" cy="247548"/>
          </a:xfrm>
          <a:prstGeom prst="rect">
            <a:avLst/>
          </a:prstGeom>
        </p:spPr>
      </p:pic>
      <p:pic>
        <p:nvPicPr>
          <p:cNvPr id="75" name="Picture 74">
            <a:extLst>
              <a:ext uri="{FF2B5EF4-FFF2-40B4-BE49-F238E27FC236}">
                <a16:creationId xmlns:a16="http://schemas.microsoft.com/office/drawing/2014/main" id="{3C175942-A691-480E-A07A-871839457169}"/>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79580" y="3486929"/>
            <a:ext cx="261328" cy="247548"/>
          </a:xfrm>
          <a:prstGeom prst="rect">
            <a:avLst/>
          </a:prstGeom>
        </p:spPr>
      </p:pic>
      <p:pic>
        <p:nvPicPr>
          <p:cNvPr id="76" name="Picture 75">
            <a:extLst>
              <a:ext uri="{FF2B5EF4-FFF2-40B4-BE49-F238E27FC236}">
                <a16:creationId xmlns:a16="http://schemas.microsoft.com/office/drawing/2014/main" id="{D295C6FE-1013-4A3E-8B55-D7306964D0A6}"/>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079580" y="3861744"/>
            <a:ext cx="261328" cy="247548"/>
          </a:xfrm>
          <a:prstGeom prst="rect">
            <a:avLst/>
          </a:prstGeom>
        </p:spPr>
      </p:pic>
      <p:sp>
        <p:nvSpPr>
          <p:cNvPr id="78" name="Rectangle 77">
            <a:extLst>
              <a:ext uri="{FF2B5EF4-FFF2-40B4-BE49-F238E27FC236}">
                <a16:creationId xmlns:a16="http://schemas.microsoft.com/office/drawing/2014/main" id="{CA0157C0-B01E-4835-968C-07F8D1596975}"/>
              </a:ext>
            </a:extLst>
          </p:cNvPr>
          <p:cNvSpPr/>
          <p:nvPr/>
        </p:nvSpPr>
        <p:spPr>
          <a:xfrm>
            <a:off x="4074896" y="3411087"/>
            <a:ext cx="535083" cy="215444"/>
          </a:xfrm>
          <a:prstGeom prst="rect">
            <a:avLst/>
          </a:prstGeom>
        </p:spPr>
        <p:txBody>
          <a:bodyPr wrap="none">
            <a:spAutoFit/>
          </a:bodyPr>
          <a:lstStyle/>
          <a:p>
            <a:pPr marL="281940">
              <a:lnSpc>
                <a:spcPct val="100000"/>
              </a:lnSpc>
              <a:spcBef>
                <a:spcPts val="434"/>
              </a:spcBef>
            </a:pPr>
            <a:r>
              <a:rPr lang="en-US" sz="800" dirty="0">
                <a:solidFill>
                  <a:srgbClr val="000000"/>
                </a:solidFill>
                <a:cs typeface="Museo Sans 300"/>
              </a:rPr>
              <a:t>8</a:t>
            </a:r>
          </a:p>
        </p:txBody>
      </p:sp>
      <p:pic>
        <p:nvPicPr>
          <p:cNvPr id="80" name="Picture 79">
            <a:extLst>
              <a:ext uri="{FF2B5EF4-FFF2-40B4-BE49-F238E27FC236}">
                <a16:creationId xmlns:a16="http://schemas.microsoft.com/office/drawing/2014/main" id="{23821D50-B1EE-4299-87A4-E77ED1D2C522}"/>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181027" y="2780516"/>
            <a:ext cx="215444" cy="215444"/>
          </a:xfrm>
          <a:prstGeom prst="rect">
            <a:avLst/>
          </a:prstGeom>
        </p:spPr>
      </p:pic>
      <p:pic>
        <p:nvPicPr>
          <p:cNvPr id="81" name="Picture 80">
            <a:extLst>
              <a:ext uri="{FF2B5EF4-FFF2-40B4-BE49-F238E27FC236}">
                <a16:creationId xmlns:a16="http://schemas.microsoft.com/office/drawing/2014/main" id="{DC406FA1-4F72-4BC5-99CB-3B692B9AFECC}"/>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181027" y="3502981"/>
            <a:ext cx="215444" cy="215444"/>
          </a:xfrm>
          <a:prstGeom prst="rect">
            <a:avLst/>
          </a:prstGeom>
        </p:spPr>
      </p:pic>
      <p:pic>
        <p:nvPicPr>
          <p:cNvPr id="82" name="Picture 81">
            <a:extLst>
              <a:ext uri="{FF2B5EF4-FFF2-40B4-BE49-F238E27FC236}">
                <a16:creationId xmlns:a16="http://schemas.microsoft.com/office/drawing/2014/main" id="{458DF6CD-9B7C-4BFF-9806-8AA1257A1E71}"/>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5181027" y="3877796"/>
            <a:ext cx="215444" cy="215444"/>
          </a:xfrm>
          <a:prstGeom prst="rect">
            <a:avLst/>
          </a:prstGeom>
        </p:spPr>
      </p:pic>
      <p:pic>
        <p:nvPicPr>
          <p:cNvPr id="84" name="Picture 83">
            <a:extLst>
              <a:ext uri="{FF2B5EF4-FFF2-40B4-BE49-F238E27FC236}">
                <a16:creationId xmlns:a16="http://schemas.microsoft.com/office/drawing/2014/main" id="{84B101A1-BD59-4BC3-91E3-FA478C0BE2C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157003" y="3121040"/>
            <a:ext cx="261328" cy="247548"/>
          </a:xfrm>
          <a:prstGeom prst="rect">
            <a:avLst/>
          </a:prstGeom>
        </p:spPr>
      </p:pic>
      <p:pic>
        <p:nvPicPr>
          <p:cNvPr id="85" name="Picture 84">
            <a:extLst>
              <a:ext uri="{FF2B5EF4-FFF2-40B4-BE49-F238E27FC236}">
                <a16:creationId xmlns:a16="http://schemas.microsoft.com/office/drawing/2014/main" id="{99703228-80DD-40EE-BF88-40D6DF613013}"/>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191007" y="2774018"/>
            <a:ext cx="215444" cy="215444"/>
          </a:xfrm>
          <a:prstGeom prst="rect">
            <a:avLst/>
          </a:prstGeom>
        </p:spPr>
      </p:pic>
      <p:pic>
        <p:nvPicPr>
          <p:cNvPr id="87" name="Picture 86">
            <a:extLst>
              <a:ext uri="{FF2B5EF4-FFF2-40B4-BE49-F238E27FC236}">
                <a16:creationId xmlns:a16="http://schemas.microsoft.com/office/drawing/2014/main" id="{633B3E60-F598-4633-BD47-619B10C1714E}"/>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6191007" y="3503636"/>
            <a:ext cx="215444" cy="215444"/>
          </a:xfrm>
          <a:prstGeom prst="rect">
            <a:avLst/>
          </a:prstGeom>
        </p:spPr>
      </p:pic>
      <p:pic>
        <p:nvPicPr>
          <p:cNvPr id="89" name="Picture 88">
            <a:extLst>
              <a:ext uri="{FF2B5EF4-FFF2-40B4-BE49-F238E27FC236}">
                <a16:creationId xmlns:a16="http://schemas.microsoft.com/office/drawing/2014/main" id="{94B24C39-6E20-4C39-B2A1-257323354ADC}"/>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191007" y="3845692"/>
            <a:ext cx="261328" cy="247548"/>
          </a:xfrm>
          <a:prstGeom prst="rect">
            <a:avLst/>
          </a:prstGeom>
        </p:spPr>
      </p:pic>
      <p:pic>
        <p:nvPicPr>
          <p:cNvPr id="92" name="Picture 91">
            <a:extLst>
              <a:ext uri="{FF2B5EF4-FFF2-40B4-BE49-F238E27FC236}">
                <a16:creationId xmlns:a16="http://schemas.microsoft.com/office/drawing/2014/main" id="{1B641AD8-3044-4083-B4B6-7755FCF64EEB}"/>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257903" y="3138854"/>
            <a:ext cx="261328" cy="247548"/>
          </a:xfrm>
          <a:prstGeom prst="rect">
            <a:avLst/>
          </a:prstGeom>
        </p:spPr>
      </p:pic>
      <p:pic>
        <p:nvPicPr>
          <p:cNvPr id="94" name="Picture 93">
            <a:extLst>
              <a:ext uri="{FF2B5EF4-FFF2-40B4-BE49-F238E27FC236}">
                <a16:creationId xmlns:a16="http://schemas.microsoft.com/office/drawing/2014/main" id="{CB225BE7-E9B5-41D0-AF01-E3F96C9C750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264404" y="3856942"/>
            <a:ext cx="261328" cy="247548"/>
          </a:xfrm>
          <a:prstGeom prst="rect">
            <a:avLst/>
          </a:prstGeom>
        </p:spPr>
      </p:pic>
      <p:pic>
        <p:nvPicPr>
          <p:cNvPr id="97" name="Picture 96">
            <a:extLst>
              <a:ext uri="{FF2B5EF4-FFF2-40B4-BE49-F238E27FC236}">
                <a16:creationId xmlns:a16="http://schemas.microsoft.com/office/drawing/2014/main" id="{44B12C3A-0827-4807-8223-3A0CC13EA541}"/>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84993" y="3138854"/>
            <a:ext cx="261328" cy="247548"/>
          </a:xfrm>
          <a:prstGeom prst="rect">
            <a:avLst/>
          </a:prstGeom>
        </p:spPr>
      </p:pic>
      <p:pic>
        <p:nvPicPr>
          <p:cNvPr id="98" name="Picture 97">
            <a:extLst>
              <a:ext uri="{FF2B5EF4-FFF2-40B4-BE49-F238E27FC236}">
                <a16:creationId xmlns:a16="http://schemas.microsoft.com/office/drawing/2014/main" id="{31708BCF-4C80-4515-91EC-19D1BF7A0B4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91494" y="3482127"/>
            <a:ext cx="261328" cy="247548"/>
          </a:xfrm>
          <a:prstGeom prst="rect">
            <a:avLst/>
          </a:prstGeom>
        </p:spPr>
      </p:pic>
      <p:pic>
        <p:nvPicPr>
          <p:cNvPr id="99" name="Picture 98">
            <a:extLst>
              <a:ext uri="{FF2B5EF4-FFF2-40B4-BE49-F238E27FC236}">
                <a16:creationId xmlns:a16="http://schemas.microsoft.com/office/drawing/2014/main" id="{3E4A609A-D543-4A99-A2C3-28ED76DCB000}"/>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391494" y="3856942"/>
            <a:ext cx="261328" cy="247548"/>
          </a:xfrm>
          <a:prstGeom prst="rect">
            <a:avLst/>
          </a:prstGeom>
        </p:spPr>
      </p:pic>
      <p:pic>
        <p:nvPicPr>
          <p:cNvPr id="38" name="Picture 37">
            <a:extLst>
              <a:ext uri="{FF2B5EF4-FFF2-40B4-BE49-F238E27FC236}">
                <a16:creationId xmlns:a16="http://schemas.microsoft.com/office/drawing/2014/main" id="{24460BA4-3340-4695-970C-AD874B690797}"/>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191007" y="3138854"/>
            <a:ext cx="261328" cy="247548"/>
          </a:xfrm>
          <a:prstGeom prst="rect">
            <a:avLst/>
          </a:prstGeom>
        </p:spPr>
      </p:pic>
      <p:pic>
        <p:nvPicPr>
          <p:cNvPr id="39" name="Picture 38">
            <a:extLst>
              <a:ext uri="{FF2B5EF4-FFF2-40B4-BE49-F238E27FC236}">
                <a16:creationId xmlns:a16="http://schemas.microsoft.com/office/drawing/2014/main" id="{D4D0E56C-A4D9-420B-BBF6-4757F555DD39}"/>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7257903" y="2751009"/>
            <a:ext cx="215444" cy="215444"/>
          </a:xfrm>
          <a:prstGeom prst="rect">
            <a:avLst/>
          </a:prstGeom>
        </p:spPr>
      </p:pic>
      <p:pic>
        <p:nvPicPr>
          <p:cNvPr id="40" name="Picture 39">
            <a:extLst>
              <a:ext uri="{FF2B5EF4-FFF2-40B4-BE49-F238E27FC236}">
                <a16:creationId xmlns:a16="http://schemas.microsoft.com/office/drawing/2014/main" id="{CFED1FA8-079E-4DB3-9873-6D73E5FDEE19}"/>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7256282" y="3518809"/>
            <a:ext cx="215444" cy="215444"/>
          </a:xfrm>
          <a:prstGeom prst="rect">
            <a:avLst/>
          </a:prstGeom>
        </p:spPr>
      </p:pic>
      <p:pic>
        <p:nvPicPr>
          <p:cNvPr id="41" name="Picture 40">
            <a:extLst>
              <a:ext uri="{FF2B5EF4-FFF2-40B4-BE49-F238E27FC236}">
                <a16:creationId xmlns:a16="http://schemas.microsoft.com/office/drawing/2014/main" id="{8FADE0B6-98E7-451F-92CD-E6995B04AF73}"/>
              </a:ext>
            </a:extLst>
          </p:cNvPr>
          <p:cNvPicPr>
            <a:picLocks noChangeAspect="1"/>
          </p:cNvPicPr>
          <p:nvPr/>
        </p:nvPicPr>
        <p:blipFill>
          <a:blip r:embed="rId5" cstate="print">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8379784" y="2744771"/>
            <a:ext cx="215444" cy="215444"/>
          </a:xfrm>
          <a:prstGeom prst="rect">
            <a:avLst/>
          </a:prstGeom>
        </p:spPr>
      </p:pic>
    </p:spTree>
    <p:extLst>
      <p:ext uri="{BB962C8B-B14F-4D97-AF65-F5344CB8AC3E}">
        <p14:creationId xmlns:p14="http://schemas.microsoft.com/office/powerpoint/2010/main" val="1708789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95C-902A-2645-B32D-35AE73484F05}"/>
              </a:ext>
            </a:extLst>
          </p:cNvPr>
          <p:cNvSpPr>
            <a:spLocks noGrp="1"/>
          </p:cNvSpPr>
          <p:nvPr>
            <p:ph type="title"/>
          </p:nvPr>
        </p:nvSpPr>
        <p:spPr>
          <a:xfrm>
            <a:off x="429768" y="456081"/>
            <a:ext cx="6998554" cy="384721"/>
          </a:xfrm>
        </p:spPr>
        <p:txBody>
          <a:bodyPr anchor="t"/>
          <a:lstStyle/>
          <a:p>
            <a:r>
              <a:rPr lang="fr-CA" dirty="0"/>
              <a:t>Comment fonctionne cette stratégie</a:t>
            </a:r>
            <a:r>
              <a:rPr lang="en-US" dirty="0"/>
              <a:t>?</a:t>
            </a:r>
          </a:p>
        </p:txBody>
      </p:sp>
      <p:sp>
        <p:nvSpPr>
          <p:cNvPr id="3" name="Content Placeholder 2">
            <a:extLst>
              <a:ext uri="{FF2B5EF4-FFF2-40B4-BE49-F238E27FC236}">
                <a16:creationId xmlns:a16="http://schemas.microsoft.com/office/drawing/2014/main" id="{A6065DC4-460C-2C4F-A8D3-028EE0A1A98D}"/>
              </a:ext>
            </a:extLst>
          </p:cNvPr>
          <p:cNvSpPr>
            <a:spLocks noGrp="1"/>
          </p:cNvSpPr>
          <p:nvPr>
            <p:ph idx="1"/>
          </p:nvPr>
        </p:nvSpPr>
        <p:spPr>
          <a:xfrm>
            <a:off x="431797" y="1260390"/>
            <a:ext cx="8167079" cy="3380232"/>
          </a:xfrm>
        </p:spPr>
        <p:txBody>
          <a:bodyPr/>
          <a:lstStyle/>
          <a:p>
            <a:pPr marL="256032" indent="-256032">
              <a:lnSpc>
                <a:spcPct val="100000"/>
              </a:lnSpc>
              <a:spcAft>
                <a:spcPts val="1600"/>
              </a:spcAft>
            </a:pPr>
            <a:r>
              <a:rPr lang="fr-CA" sz="1800" dirty="0">
                <a:solidFill>
                  <a:srgbClr val="000000"/>
                </a:solidFill>
              </a:rPr>
              <a:t>Souscription de ces couvertures de </a:t>
            </a:r>
            <a:r>
              <a:rPr lang="en-US" sz="1800" dirty="0">
                <a:solidFill>
                  <a:srgbClr val="000000"/>
                </a:solidFill>
              </a:rPr>
              <a:t>Foresters :</a:t>
            </a:r>
          </a:p>
          <a:p>
            <a:pPr marL="557784" lvl="1" indent="-219456">
              <a:lnSpc>
                <a:spcPct val="100000"/>
              </a:lnSpc>
              <a:spcAft>
                <a:spcPts val="900"/>
              </a:spcAft>
            </a:pPr>
            <a:r>
              <a:rPr lang="fr-CA" sz="1600" dirty="0">
                <a:solidFill>
                  <a:srgbClr val="000000"/>
                </a:solidFill>
              </a:rPr>
              <a:t>certificat d’assurance vie entière avantage Plus</a:t>
            </a:r>
            <a:r>
              <a:rPr lang="fr-CA" sz="1600" baseline="30000" dirty="0">
                <a:solidFill>
                  <a:srgbClr val="000000"/>
                </a:solidFill>
              </a:rPr>
              <a:t>10</a:t>
            </a:r>
            <a:r>
              <a:rPr lang="fr-CA" sz="1600" dirty="0">
                <a:solidFill>
                  <a:srgbClr val="000000"/>
                </a:solidFill>
              </a:rPr>
              <a:t> avec l’option d’assurance valorisée</a:t>
            </a:r>
          </a:p>
          <a:p>
            <a:pPr marL="557784" lvl="1" indent="-219456">
              <a:lnSpc>
                <a:spcPct val="100000"/>
              </a:lnSpc>
              <a:spcAft>
                <a:spcPts val="1600"/>
              </a:spcAft>
            </a:pPr>
            <a:r>
              <a:rPr lang="fr-CA" sz="1600" dirty="0">
                <a:solidFill>
                  <a:srgbClr val="000000"/>
                </a:solidFill>
              </a:rPr>
              <a:t>police d’assurance en cas de maladie grave Bien Vivre Plus</a:t>
            </a:r>
            <a:r>
              <a:rPr lang="en-US" sz="1600" baseline="30000" dirty="0">
                <a:solidFill>
                  <a:srgbClr val="000000"/>
                </a:solidFill>
              </a:rPr>
              <a:t>11</a:t>
            </a:r>
            <a:endParaRPr lang="en-US" sz="1600" dirty="0">
              <a:solidFill>
                <a:srgbClr val="000000"/>
              </a:solidFill>
            </a:endParaRPr>
          </a:p>
          <a:p>
            <a:pPr marL="256032" indent="-256032">
              <a:lnSpc>
                <a:spcPct val="100000"/>
              </a:lnSpc>
              <a:spcAft>
                <a:spcPts val="1600"/>
              </a:spcAft>
            </a:pPr>
            <a:r>
              <a:rPr lang="fr-CA" sz="1800" dirty="0">
                <a:solidFill>
                  <a:srgbClr val="000000"/>
                </a:solidFill>
              </a:rPr>
              <a:t>En cas de maladie couverte, la prestation forfaitaire versée par la police Bien Vivre Plus peut aider à couvrir les frais médicaux et les médicaments, ou les paiements hypothécaires et autres dépenses pendant cette période</a:t>
            </a:r>
            <a:r>
              <a:rPr lang="en-US" sz="1800" dirty="0">
                <a:solidFill>
                  <a:srgbClr val="000000"/>
                </a:solidFill>
              </a:rPr>
              <a:t> </a:t>
            </a:r>
          </a:p>
          <a:p>
            <a:pPr marL="557784" lvl="1" indent="-219456">
              <a:lnSpc>
                <a:spcPct val="100000"/>
              </a:lnSpc>
              <a:spcAft>
                <a:spcPts val="1300"/>
              </a:spcAft>
            </a:pPr>
            <a:r>
              <a:rPr lang="fr-CA" sz="1600" dirty="0">
                <a:solidFill>
                  <a:srgbClr val="000000"/>
                </a:solidFill>
              </a:rPr>
              <a:t>Les fonds restants peuvent être utilisés pour rembourser l’hypothèque ou cotiser à d’autres régimes de retraite</a:t>
            </a:r>
            <a:endParaRPr lang="en-US" sz="1800" dirty="0">
              <a:solidFill>
                <a:srgbClr val="000000"/>
              </a:solidFill>
            </a:endParaRPr>
          </a:p>
        </p:txBody>
      </p:sp>
      <p:sp>
        <p:nvSpPr>
          <p:cNvPr id="4" name="Rectangle 3">
            <a:extLst>
              <a:ext uri="{FF2B5EF4-FFF2-40B4-BE49-F238E27FC236}">
                <a16:creationId xmlns:a16="http://schemas.microsoft.com/office/drawing/2014/main" id="{1CC18CD4-2103-4EF8-8AEC-E6C7DC2F8139}"/>
              </a:ext>
            </a:extLst>
          </p:cNvPr>
          <p:cNvSpPr/>
          <p:nvPr/>
        </p:nvSpPr>
        <p:spPr>
          <a:xfrm>
            <a:off x="429767" y="4831108"/>
            <a:ext cx="8382000" cy="307777"/>
          </a:xfrm>
          <a:prstGeom prst="rect">
            <a:avLst/>
          </a:prstGeom>
        </p:spPr>
        <p:txBody>
          <a:bodyPr wrap="square">
            <a:spAutoFit/>
          </a:bodyPr>
          <a:lstStyle/>
          <a:p>
            <a:pPr marL="228600" indent="-228600">
              <a:buFont typeface="+mj-lt"/>
              <a:buAutoNum type="arabicPeriod" startAt="10"/>
            </a:pPr>
            <a:r>
              <a:rPr lang="fr-CA" sz="700" dirty="0">
                <a:solidFill>
                  <a:srgbClr val="000000"/>
                </a:solidFill>
              </a:rPr>
              <a:t>Établi par L’Ordre Indépendant des Forestiers</a:t>
            </a:r>
            <a:r>
              <a:rPr lang="en-US" sz="700" dirty="0">
                <a:solidFill>
                  <a:srgbClr val="000000"/>
                </a:solidFill>
              </a:rPr>
              <a:t>.</a:t>
            </a:r>
          </a:p>
          <a:p>
            <a:pPr marL="228600" indent="-228600">
              <a:buFont typeface="+mj-lt"/>
              <a:buAutoNum type="arabicPeriod" startAt="10"/>
            </a:pPr>
            <a:r>
              <a:rPr lang="fr-CA" sz="700" dirty="0">
                <a:solidFill>
                  <a:srgbClr val="000000"/>
                </a:solidFill>
              </a:rPr>
              <a:t>Établie par la Compagnie d’assurance vie </a:t>
            </a:r>
            <a:r>
              <a:rPr lang="fr-CA" sz="700" dirty="0" err="1">
                <a:solidFill>
                  <a:srgbClr val="000000"/>
                </a:solidFill>
              </a:rPr>
              <a:t>Foresters</a:t>
            </a:r>
            <a:r>
              <a:rPr lang="en-US" sz="700" dirty="0">
                <a:solidFill>
                  <a:srgbClr val="000000"/>
                </a:solidFill>
              </a:rPr>
              <a:t>.</a:t>
            </a:r>
          </a:p>
        </p:txBody>
      </p:sp>
    </p:spTree>
    <p:extLst>
      <p:ext uri="{BB962C8B-B14F-4D97-AF65-F5344CB8AC3E}">
        <p14:creationId xmlns:p14="http://schemas.microsoft.com/office/powerpoint/2010/main" val="5194939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E95C-902A-2645-B32D-35AE73484F05}"/>
              </a:ext>
            </a:extLst>
          </p:cNvPr>
          <p:cNvSpPr>
            <a:spLocks noGrp="1"/>
          </p:cNvSpPr>
          <p:nvPr>
            <p:ph type="title"/>
          </p:nvPr>
        </p:nvSpPr>
        <p:spPr>
          <a:xfrm>
            <a:off x="429768" y="456081"/>
            <a:ext cx="6998554" cy="384721"/>
          </a:xfrm>
        </p:spPr>
        <p:txBody>
          <a:bodyPr anchor="t"/>
          <a:lstStyle/>
          <a:p>
            <a:r>
              <a:rPr lang="fr-CA" dirty="0"/>
              <a:t>Comment fonctionne cette stratégie</a:t>
            </a:r>
            <a:r>
              <a:rPr lang="en-US" dirty="0"/>
              <a:t>?</a:t>
            </a:r>
          </a:p>
        </p:txBody>
      </p:sp>
      <p:sp>
        <p:nvSpPr>
          <p:cNvPr id="3" name="Content Placeholder 2">
            <a:extLst>
              <a:ext uri="{FF2B5EF4-FFF2-40B4-BE49-F238E27FC236}">
                <a16:creationId xmlns:a16="http://schemas.microsoft.com/office/drawing/2014/main" id="{A6065DC4-460C-2C4F-A8D3-028EE0A1A98D}"/>
              </a:ext>
            </a:extLst>
          </p:cNvPr>
          <p:cNvSpPr>
            <a:spLocks noGrp="1"/>
          </p:cNvSpPr>
          <p:nvPr>
            <p:ph idx="1"/>
          </p:nvPr>
        </p:nvSpPr>
        <p:spPr>
          <a:xfrm>
            <a:off x="431798" y="1260390"/>
            <a:ext cx="8052780" cy="3380232"/>
          </a:xfrm>
        </p:spPr>
        <p:txBody>
          <a:bodyPr/>
          <a:lstStyle/>
          <a:p>
            <a:pPr marL="256032" indent="-256032">
              <a:lnSpc>
                <a:spcPct val="100000"/>
              </a:lnSpc>
              <a:spcAft>
                <a:spcPts val="1600"/>
              </a:spcAft>
            </a:pPr>
            <a:r>
              <a:rPr lang="fr-CA" sz="1600" dirty="0">
                <a:solidFill>
                  <a:srgbClr val="000000"/>
                </a:solidFill>
              </a:rPr>
              <a:t>En cas de décès inattendu, la prestation de décès du certificat Avantage Plus peut fournir les fonds nécessaires pour continuer à financer les projets de retraite de la famille et couvrir d’autres obligations financières résultant de la perte de revenu</a:t>
            </a:r>
          </a:p>
          <a:p>
            <a:pPr marL="256032" indent="-256032">
              <a:lnSpc>
                <a:spcPct val="100000"/>
              </a:lnSpc>
              <a:spcAft>
                <a:spcPts val="1600"/>
              </a:spcAft>
            </a:pPr>
            <a:r>
              <a:rPr lang="fr-CA" sz="1600" dirty="0">
                <a:solidFill>
                  <a:srgbClr val="000000"/>
                </a:solidFill>
              </a:rPr>
              <a:t>Ou à la retraite, la personne assurée peut utiliser la valeur de rachat du certificat Avantage Plus pour garantir des prêts auprès d’une autre institution financière</a:t>
            </a:r>
            <a:r>
              <a:rPr lang="en-US" sz="1600" dirty="0">
                <a:solidFill>
                  <a:srgbClr val="000000"/>
                </a:solidFill>
              </a:rPr>
              <a:t>:</a:t>
            </a:r>
          </a:p>
          <a:p>
            <a:pPr marL="557784" lvl="1" indent="-219456">
              <a:lnSpc>
                <a:spcPct val="100000"/>
              </a:lnSpc>
              <a:spcAft>
                <a:spcPts val="900"/>
              </a:spcAft>
            </a:pPr>
            <a:r>
              <a:rPr lang="fr-CA" dirty="0">
                <a:solidFill>
                  <a:srgbClr val="000000"/>
                </a:solidFill>
              </a:rPr>
              <a:t>La croissance de la valeur de rachat peut être plus sûre que celle des placements directement exposés aux risques de fluctuation du marché</a:t>
            </a:r>
          </a:p>
          <a:p>
            <a:pPr marL="557784" lvl="1" indent="-219456">
              <a:lnSpc>
                <a:spcPct val="100000"/>
              </a:lnSpc>
              <a:spcAft>
                <a:spcPts val="900"/>
              </a:spcAft>
            </a:pPr>
            <a:r>
              <a:rPr lang="fr-CA" dirty="0">
                <a:solidFill>
                  <a:srgbClr val="000000"/>
                </a:solidFill>
              </a:rPr>
              <a:t>Il offre une flexibilité supplémentaire pour utiliser d’autres actifs pour le revenu de retraite, par exemple en contractant des prêts garantis pendant les marchés baissiers pour préserver d’autres actifs de retraite directement exposés aux risques du marché</a:t>
            </a:r>
            <a:endParaRPr lang="en-US" dirty="0">
              <a:solidFill>
                <a:srgbClr val="000000"/>
              </a:solidFill>
            </a:endParaRPr>
          </a:p>
        </p:txBody>
      </p:sp>
    </p:spTree>
    <p:extLst>
      <p:ext uri="{BB962C8B-B14F-4D97-AF65-F5344CB8AC3E}">
        <p14:creationId xmlns:p14="http://schemas.microsoft.com/office/powerpoint/2010/main" val="204747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mpetitive product suite">
            <a:extLst>
              <a:ext uri="{FF2B5EF4-FFF2-40B4-BE49-F238E27FC236}">
                <a16:creationId xmlns:a16="http://schemas.microsoft.com/office/drawing/2014/main" id="{58FC4E55-6A0B-4674-BC6C-EB1340DEEA70}"/>
              </a:ext>
            </a:extLst>
          </p:cNvPr>
          <p:cNvSpPr>
            <a:spLocks noGrp="1"/>
          </p:cNvSpPr>
          <p:nvPr>
            <p:ph type="title"/>
          </p:nvPr>
        </p:nvSpPr>
        <p:spPr>
          <a:xfrm>
            <a:off x="436207" y="438912"/>
            <a:ext cx="6998554" cy="352341"/>
          </a:xfrm>
        </p:spPr>
        <p:txBody>
          <a:bodyPr/>
          <a:lstStyle/>
          <a:p>
            <a:r>
              <a:rPr lang="fr-CA" dirty="0"/>
              <a:t>Prêts garantis</a:t>
            </a:r>
            <a:endParaRPr lang="en-CA" dirty="0"/>
          </a:p>
        </p:txBody>
      </p:sp>
      <p:sp>
        <p:nvSpPr>
          <p:cNvPr id="4" name="Prepared II">
            <a:extLst>
              <a:ext uri="{FF2B5EF4-FFF2-40B4-BE49-F238E27FC236}">
                <a16:creationId xmlns:a16="http://schemas.microsoft.com/office/drawing/2014/main" id="{CA72F92B-04A1-9A49-A247-14734D40B74B}"/>
              </a:ext>
            </a:extLst>
          </p:cNvPr>
          <p:cNvSpPr>
            <a:spLocks noGrp="1"/>
          </p:cNvSpPr>
          <p:nvPr>
            <p:ph type="body" sz="quarter" idx="11"/>
          </p:nvPr>
        </p:nvSpPr>
        <p:spPr/>
        <p:txBody>
          <a:bodyPr/>
          <a:lstStyle/>
          <a:p>
            <a:r>
              <a:rPr lang="fr-CA" dirty="0">
                <a:solidFill>
                  <a:srgbClr val="000000"/>
                </a:solidFill>
              </a:rPr>
              <a:t>Offerts par la Banque Équitable</a:t>
            </a:r>
            <a:endParaRPr lang="en-US" dirty="0">
              <a:solidFill>
                <a:srgbClr val="000000"/>
              </a:solidFill>
            </a:endParaRPr>
          </a:p>
        </p:txBody>
      </p:sp>
      <p:sp>
        <p:nvSpPr>
          <p:cNvPr id="29" name="A product that’s ideal ">
            <a:extLst>
              <a:ext uri="{FF2B5EF4-FFF2-40B4-BE49-F238E27FC236}">
                <a16:creationId xmlns:a16="http://schemas.microsoft.com/office/drawing/2014/main" id="{090008A6-3B91-4E00-ACB7-1A55FBC3039B}"/>
              </a:ext>
            </a:extLst>
          </p:cNvPr>
          <p:cNvSpPr>
            <a:spLocks noGrp="1"/>
          </p:cNvSpPr>
          <p:nvPr>
            <p:ph idx="1"/>
          </p:nvPr>
        </p:nvSpPr>
        <p:spPr>
          <a:xfrm>
            <a:off x="431800" y="1645920"/>
            <a:ext cx="5664200" cy="2880360"/>
          </a:xfrm>
        </p:spPr>
        <p:txBody>
          <a:bodyPr/>
          <a:lstStyle/>
          <a:p>
            <a:r>
              <a:rPr lang="fr-CA" dirty="0">
                <a:solidFill>
                  <a:srgbClr val="000000"/>
                </a:solidFill>
              </a:rPr>
              <a:t>Une entente avec la Banque Équitable, la Banque </a:t>
            </a:r>
            <a:r>
              <a:rPr lang="fr-CA" dirty="0" err="1">
                <a:solidFill>
                  <a:srgbClr val="000000"/>
                </a:solidFill>
              </a:rPr>
              <a:t>Challenger</a:t>
            </a:r>
            <a:r>
              <a:rPr lang="fr-CA" baseline="30000" dirty="0" err="1">
                <a:solidFill>
                  <a:srgbClr val="000000"/>
                </a:solidFill>
              </a:rPr>
              <a:t>MC</a:t>
            </a:r>
            <a:r>
              <a:rPr lang="fr-CA" dirty="0">
                <a:solidFill>
                  <a:srgbClr val="000000"/>
                </a:solidFill>
              </a:rPr>
              <a:t> du Canada, permettant aux titulaires de police admissibles d’accéder à des fonds par le biais d’une « marge de crédit sur la valeur de rachat (VR) » de la Banque Équitable</a:t>
            </a:r>
            <a:r>
              <a:rPr lang="fr-CA" baseline="30000" dirty="0">
                <a:solidFill>
                  <a:srgbClr val="000000"/>
                </a:solidFill>
              </a:rPr>
              <a:t>12</a:t>
            </a:r>
          </a:p>
          <a:p>
            <a:r>
              <a:rPr lang="fr-CA" dirty="0">
                <a:solidFill>
                  <a:srgbClr val="000000"/>
                </a:solidFill>
              </a:rPr>
              <a:t>Grâce à une « marge de crédit sur VR », vos clients peuvent obtenir un prêt en utilisant leur certificat d’assurance vie entière de </a:t>
            </a:r>
            <a:r>
              <a:rPr lang="fr-CA" dirty="0" err="1">
                <a:solidFill>
                  <a:srgbClr val="000000"/>
                </a:solidFill>
              </a:rPr>
              <a:t>Foresters</a:t>
            </a:r>
            <a:r>
              <a:rPr lang="fr-CA" dirty="0">
                <a:solidFill>
                  <a:srgbClr val="000000"/>
                </a:solidFill>
              </a:rPr>
              <a:t> comme garantie</a:t>
            </a:r>
            <a:r>
              <a:rPr lang="en-US" dirty="0">
                <a:solidFill>
                  <a:srgbClr val="000000"/>
                </a:solidFill>
              </a:rPr>
              <a:t> </a:t>
            </a:r>
          </a:p>
        </p:txBody>
      </p:sp>
      <p:sp>
        <p:nvSpPr>
          <p:cNvPr id="5" name="TextBox 4">
            <a:extLst>
              <a:ext uri="{FF2B5EF4-FFF2-40B4-BE49-F238E27FC236}">
                <a16:creationId xmlns:a16="http://schemas.microsoft.com/office/drawing/2014/main" id="{F68A1255-C45F-4DD5-B6B7-BE525EFCF94D}"/>
              </a:ext>
            </a:extLst>
          </p:cNvPr>
          <p:cNvSpPr txBox="1"/>
          <p:nvPr/>
        </p:nvSpPr>
        <p:spPr>
          <a:xfrm>
            <a:off x="436207" y="4409599"/>
            <a:ext cx="8275994" cy="738664"/>
          </a:xfrm>
          <a:prstGeom prst="rect">
            <a:avLst/>
          </a:prstGeom>
          <a:noFill/>
        </p:spPr>
        <p:txBody>
          <a:bodyPr wrap="square" lIns="0" rIns="0" rtlCol="0">
            <a:spAutoFit/>
          </a:bodyPr>
          <a:lstStyle/>
          <a:p>
            <a:pPr marL="228600" indent="-228600">
              <a:buFont typeface="+mj-lt"/>
              <a:buAutoNum type="arabicPeriod" startAt="12"/>
            </a:pPr>
            <a:r>
              <a:rPr lang="fr-CA" sz="700" dirty="0">
                <a:solidFill>
                  <a:srgbClr val="000000"/>
                </a:solidFill>
              </a:rPr>
              <a:t>La « marge de crédit sur VR » est un service offert par la Banque Équitable. Les conseillers n’agissent pas au nom de </a:t>
            </a:r>
            <a:r>
              <a:rPr lang="fr-CA" sz="700" dirty="0" err="1">
                <a:solidFill>
                  <a:srgbClr val="000000"/>
                </a:solidFill>
              </a:rPr>
              <a:t>Foresters</a:t>
            </a:r>
            <a:r>
              <a:rPr lang="fr-CA" sz="700" dirty="0">
                <a:solidFill>
                  <a:srgbClr val="000000"/>
                </a:solidFill>
              </a:rPr>
              <a:t> en ce qui concerne les « marges de crédit sur VR » et doivent détenir un contrat auprès de la Banque Équitable. Le recouvrement du prêt par la Banque Équitable pourrait avoir une incidence sur le contrat d’assurance établi par </a:t>
            </a:r>
            <a:r>
              <a:rPr lang="fr-CA" sz="700" dirty="0" err="1">
                <a:solidFill>
                  <a:srgbClr val="000000"/>
                </a:solidFill>
              </a:rPr>
              <a:t>Foresters</a:t>
            </a:r>
            <a:r>
              <a:rPr lang="fr-CA" sz="700" dirty="0">
                <a:solidFill>
                  <a:srgbClr val="000000"/>
                </a:solidFill>
              </a:rPr>
              <a:t>, notamment en diminuant la valeur et la durée de la couverture. </a:t>
            </a:r>
            <a:r>
              <a:rPr lang="fr-CA" sz="700" dirty="0" err="1">
                <a:solidFill>
                  <a:srgbClr val="000000"/>
                </a:solidFill>
              </a:rPr>
              <a:t>Foresters</a:t>
            </a:r>
            <a:r>
              <a:rPr lang="fr-CA" sz="700" dirty="0">
                <a:solidFill>
                  <a:srgbClr val="000000"/>
                </a:solidFill>
              </a:rPr>
              <a:t>, ses employés et ses représentants d’assurance vie ne fournissent pas, au nom de </a:t>
            </a:r>
            <a:r>
              <a:rPr lang="fr-CA" sz="700" dirty="0" err="1">
                <a:solidFill>
                  <a:srgbClr val="000000"/>
                </a:solidFill>
              </a:rPr>
              <a:t>Foresters</a:t>
            </a:r>
            <a:r>
              <a:rPr lang="fr-CA" sz="700" dirty="0">
                <a:solidFill>
                  <a:srgbClr val="000000"/>
                </a:solidFill>
              </a:rPr>
              <a:t>, de conseils juridiques ou fiscaux. Les clients potentiels devraient consulter leur conseiller fiscal ou juridique. La « gamme de marges de crédit sur VR » de la Banque Équitable est une facilité de crédit à vue, ce qui signifie que la Banque Équitable peut exiger le paiement de la totalité ou d’une partie du solde impayé à tout moment. Le solde impayé du prêt doit rester inférieur à 95 % du montant prêtable du certificat</a:t>
            </a:r>
            <a:r>
              <a:rPr lang="en-US" sz="700" dirty="0">
                <a:solidFill>
                  <a:srgbClr val="000000"/>
                </a:solidFill>
              </a:rPr>
              <a:t>.</a:t>
            </a:r>
            <a:endParaRPr lang="en-US" altLang="en-US" sz="700" dirty="0">
              <a:solidFill>
                <a:srgbClr val="000000"/>
              </a:solidFill>
              <a:cs typeface="Arial" panose="020B0604020202020204" pitchFamily="34" charset="0"/>
            </a:endParaRPr>
          </a:p>
        </p:txBody>
      </p:sp>
      <p:pic>
        <p:nvPicPr>
          <p:cNvPr id="3" name="Picture 2">
            <a:extLst>
              <a:ext uri="{FF2B5EF4-FFF2-40B4-BE49-F238E27FC236}">
                <a16:creationId xmlns:a16="http://schemas.microsoft.com/office/drawing/2014/main" id="{E653DC5A-7E9F-4F56-AAB3-AAEA816557D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37903" y="1692724"/>
            <a:ext cx="2226376" cy="2185237"/>
          </a:xfrm>
          <a:prstGeom prst="rect">
            <a:avLst/>
          </a:prstGeom>
          <a:ln>
            <a:solidFill>
              <a:schemeClr val="accent1"/>
            </a:solidFill>
          </a:ln>
        </p:spPr>
      </p:pic>
    </p:spTree>
    <p:extLst>
      <p:ext uri="{BB962C8B-B14F-4D97-AF65-F5344CB8AC3E}">
        <p14:creationId xmlns:p14="http://schemas.microsoft.com/office/powerpoint/2010/main" val="73067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FEFFDD-BF92-46BD-B9A0-97EDA1DD5AB2}"/>
              </a:ext>
            </a:extLst>
          </p:cNvPr>
          <p:cNvSpPr>
            <a:spLocks noGrp="1"/>
          </p:cNvSpPr>
          <p:nvPr>
            <p:ph type="title"/>
          </p:nvPr>
        </p:nvSpPr>
        <p:spPr>
          <a:xfrm>
            <a:off x="345714" y="1865467"/>
            <a:ext cx="8406400" cy="589905"/>
          </a:xfrm>
        </p:spPr>
        <p:txBody>
          <a:bodyPr/>
          <a:lstStyle/>
          <a:p>
            <a:r>
              <a:rPr lang="fr-CA" sz="4000" dirty="0">
                <a:solidFill>
                  <a:srgbClr val="000000"/>
                </a:solidFill>
              </a:rPr>
              <a:t>Planification de la retraite</a:t>
            </a:r>
            <a:endParaRPr lang="en-US" sz="4000" dirty="0">
              <a:solidFill>
                <a:srgbClr val="000000"/>
              </a:solidFill>
            </a:endParaRPr>
          </a:p>
        </p:txBody>
      </p:sp>
      <p:sp>
        <p:nvSpPr>
          <p:cNvPr id="7" name="Text Placeholder 6">
            <a:extLst>
              <a:ext uri="{FF2B5EF4-FFF2-40B4-BE49-F238E27FC236}">
                <a16:creationId xmlns:a16="http://schemas.microsoft.com/office/drawing/2014/main" id="{19778568-C291-4843-B406-B66F6664D48B}"/>
              </a:ext>
            </a:extLst>
          </p:cNvPr>
          <p:cNvSpPr>
            <a:spLocks noGrp="1"/>
          </p:cNvSpPr>
          <p:nvPr>
            <p:ph type="body" idx="1"/>
          </p:nvPr>
        </p:nvSpPr>
        <p:spPr/>
        <p:txBody>
          <a:bodyPr/>
          <a:lstStyle/>
          <a:p>
            <a:r>
              <a:rPr lang="en-US" dirty="0">
                <a:solidFill>
                  <a:srgbClr val="000000"/>
                </a:solidFill>
              </a:rPr>
              <a:t>La situation</a:t>
            </a:r>
          </a:p>
        </p:txBody>
      </p:sp>
    </p:spTree>
    <p:extLst>
      <p:ext uri="{BB962C8B-B14F-4D97-AF65-F5344CB8AC3E}">
        <p14:creationId xmlns:p14="http://schemas.microsoft.com/office/powerpoint/2010/main" val="8976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D38C-E0E9-8B4E-AF1E-7E06E41F8387}"/>
              </a:ext>
            </a:extLst>
          </p:cNvPr>
          <p:cNvSpPr>
            <a:spLocks noGrp="1"/>
          </p:cNvSpPr>
          <p:nvPr>
            <p:ph type="title"/>
          </p:nvPr>
        </p:nvSpPr>
        <p:spPr>
          <a:xfrm>
            <a:off x="359465" y="1872447"/>
            <a:ext cx="7832035" cy="589905"/>
          </a:xfrm>
        </p:spPr>
        <p:txBody>
          <a:bodyPr/>
          <a:lstStyle/>
          <a:p>
            <a:r>
              <a:rPr lang="fr-FR" sz="4000" dirty="0">
                <a:solidFill>
                  <a:srgbClr val="000000"/>
                </a:solidFill>
              </a:rPr>
              <a:t>Voici Tom</a:t>
            </a:r>
            <a:endParaRPr lang="fr-FR" sz="4000" baseline="30000" dirty="0">
              <a:solidFill>
                <a:srgbClr val="000000"/>
              </a:solidFill>
            </a:endParaRPr>
          </a:p>
        </p:txBody>
      </p:sp>
      <p:sp>
        <p:nvSpPr>
          <p:cNvPr id="3" name="Text Placeholder 2">
            <a:extLst>
              <a:ext uri="{FF2B5EF4-FFF2-40B4-BE49-F238E27FC236}">
                <a16:creationId xmlns:a16="http://schemas.microsoft.com/office/drawing/2014/main" id="{00CDE2D0-0EB7-A343-BA9A-0754C397F31D}"/>
              </a:ext>
            </a:extLst>
          </p:cNvPr>
          <p:cNvSpPr>
            <a:spLocks noGrp="1"/>
          </p:cNvSpPr>
          <p:nvPr>
            <p:ph type="body" idx="1"/>
          </p:nvPr>
        </p:nvSpPr>
        <p:spPr/>
        <p:txBody>
          <a:bodyPr/>
          <a:lstStyle/>
          <a:p>
            <a:r>
              <a:rPr lang="fr-FR">
                <a:solidFill>
                  <a:srgbClr val="000000"/>
                </a:solidFill>
              </a:rPr>
              <a:t>Étude de cas</a:t>
            </a:r>
          </a:p>
        </p:txBody>
      </p:sp>
    </p:spTree>
    <p:extLst>
      <p:ext uri="{BB962C8B-B14F-4D97-AF65-F5344CB8AC3E}">
        <p14:creationId xmlns:p14="http://schemas.microsoft.com/office/powerpoint/2010/main" val="373842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IRA">
            <a:extLst>
              <a:ext uri="{FF2B5EF4-FFF2-40B4-BE49-F238E27FC236}">
                <a16:creationId xmlns:a16="http://schemas.microsoft.com/office/drawing/2014/main" id="{77B975EA-7E29-47AC-B41B-6419B3A8CBE6}"/>
              </a:ext>
            </a:extLst>
          </p:cNvPr>
          <p:cNvSpPr txBox="1">
            <a:spLocks noChangeArrowheads="1"/>
          </p:cNvSpPr>
          <p:nvPr/>
        </p:nvSpPr>
        <p:spPr bwMode="auto">
          <a:xfrm>
            <a:off x="6912077" y="3994765"/>
            <a:ext cx="2522281" cy="46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677" tIns="45677" rIns="45677" bIns="45677" anchor="ctr">
            <a:spAutoFit/>
          </a:bodyPr>
          <a:lstStyle>
            <a:lvl1pPr defTabSz="911225">
              <a:defRPr sz="3000" b="1">
                <a:solidFill>
                  <a:srgbClr val="000000"/>
                </a:solidFill>
                <a:latin typeface="Helvetica Neue" charset="0"/>
                <a:ea typeface="Helvetica Neue" charset="0"/>
                <a:cs typeface="Helvetica Neue" charset="0"/>
                <a:sym typeface="Helvetica Neue" charset="0"/>
              </a:defRPr>
            </a:lvl1pPr>
            <a:lvl2pPr defTabSz="911225">
              <a:defRPr sz="3000" b="1">
                <a:solidFill>
                  <a:srgbClr val="000000"/>
                </a:solidFill>
                <a:latin typeface="Helvetica Neue" charset="0"/>
                <a:ea typeface="Helvetica Neue" charset="0"/>
                <a:cs typeface="Helvetica Neue" charset="0"/>
                <a:sym typeface="Helvetica Neue" charset="0"/>
              </a:defRPr>
            </a:lvl2pPr>
            <a:lvl3pPr defTabSz="911225">
              <a:defRPr sz="3000" b="1">
                <a:solidFill>
                  <a:srgbClr val="000000"/>
                </a:solidFill>
                <a:latin typeface="Helvetica Neue" charset="0"/>
                <a:ea typeface="Helvetica Neue" charset="0"/>
                <a:cs typeface="Helvetica Neue" charset="0"/>
                <a:sym typeface="Helvetica Neue" charset="0"/>
              </a:defRPr>
            </a:lvl3pPr>
            <a:lvl4pPr defTabSz="911225">
              <a:defRPr sz="3000" b="1">
                <a:solidFill>
                  <a:srgbClr val="000000"/>
                </a:solidFill>
                <a:latin typeface="Helvetica Neue" charset="0"/>
                <a:ea typeface="Helvetica Neue" charset="0"/>
                <a:cs typeface="Helvetica Neue" charset="0"/>
                <a:sym typeface="Helvetica Neue" charset="0"/>
              </a:defRPr>
            </a:lvl4pPr>
            <a:lvl5pPr defTabSz="911225">
              <a:defRPr sz="3000" b="1">
                <a:solidFill>
                  <a:srgbClr val="000000"/>
                </a:solidFill>
                <a:latin typeface="Helvetica Neue" charset="0"/>
                <a:ea typeface="Helvetica Neue" charset="0"/>
                <a:cs typeface="Helvetica Neue" charset="0"/>
                <a:sym typeface="Helvetica Neue" charset="0"/>
              </a:defRPr>
            </a:lvl5pPr>
            <a:lvl6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altLang="en-US" sz="1199" b="0" dirty="0">
                <a:solidFill>
                  <a:srgbClr val="FFFF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Trash</a:t>
            </a:r>
            <a:br>
              <a:rPr lang="en-US" altLang="en-US" sz="1199" b="0" dirty="0">
                <a:solidFill>
                  <a:srgbClr val="FFFF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r>
              <a:rPr lang="en-US" altLang="en-US" sz="1199" b="0" dirty="0">
                <a:solidFill>
                  <a:srgbClr val="FFFF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services</a:t>
            </a:r>
          </a:p>
        </p:txBody>
      </p:sp>
      <p:sp>
        <p:nvSpPr>
          <p:cNvPr id="17" name="Text Placeholder 1">
            <a:extLst>
              <a:ext uri="{FF2B5EF4-FFF2-40B4-BE49-F238E27FC236}">
                <a16:creationId xmlns:a16="http://schemas.microsoft.com/office/drawing/2014/main" id="{3CA89E09-4CB2-4038-88BE-91282CB93E1D}"/>
              </a:ext>
            </a:extLst>
          </p:cNvPr>
          <p:cNvSpPr txBox="1">
            <a:spLocks/>
          </p:cNvSpPr>
          <p:nvPr/>
        </p:nvSpPr>
        <p:spPr>
          <a:xfrm>
            <a:off x="428366" y="1263163"/>
            <a:ext cx="5329883" cy="3135172"/>
          </a:xfrm>
          <a:prstGeom prst="rect">
            <a:avLst/>
          </a:prstGeom>
        </p:spPr>
        <p:txBody>
          <a:bodyPr vert="horz" lIns="0" tIns="0" rIns="0" bIns="0" rtlCol="0">
            <a:noAutofit/>
          </a:bodyPr>
          <a:lstStyle>
            <a:lvl1pPr marL="228600" indent="-228600" algn="l" defTabSz="685800" rtl="0" eaLnBrk="1" latinLnBrk="0" hangingPunct="1">
              <a:lnSpc>
                <a:spcPts val="1600"/>
              </a:lnSpc>
              <a:spcBef>
                <a:spcPts val="0"/>
              </a:spcBef>
              <a:spcAft>
                <a:spcPts val="600"/>
              </a:spcAft>
              <a:buFont typeface="Wingdings" pitchFamily="2" charset="2"/>
              <a:buChar char="§"/>
              <a:defRPr sz="1400" kern="1200">
                <a:solidFill>
                  <a:schemeClr val="tx1"/>
                </a:solidFill>
                <a:latin typeface="+mn-lt"/>
                <a:ea typeface="+mn-ea"/>
                <a:cs typeface="+mn-cs"/>
              </a:defRPr>
            </a:lvl1pPr>
            <a:lvl2pPr marL="685800" indent="-228600" algn="l" defTabSz="685800" rtl="0" eaLnBrk="1" latinLnBrk="0" hangingPunct="1">
              <a:lnSpc>
                <a:spcPts val="1600"/>
              </a:lnSpc>
              <a:spcBef>
                <a:spcPts val="0"/>
              </a:spcBef>
              <a:spcAft>
                <a:spcPts val="600"/>
              </a:spcAft>
              <a:buFont typeface="System Font Regular"/>
              <a:buChar char="–"/>
              <a:defRPr sz="1400" kern="1200">
                <a:solidFill>
                  <a:schemeClr val="tx1"/>
                </a:solidFill>
                <a:latin typeface="+mn-lt"/>
                <a:ea typeface="+mn-ea"/>
                <a:cs typeface="+mn-cs"/>
              </a:defRPr>
            </a:lvl2pPr>
            <a:lvl3pPr marL="1143000" indent="-228600" algn="l" defTabSz="685800" rtl="0" eaLnBrk="1" latinLnBrk="0" hangingPunct="1">
              <a:lnSpc>
                <a:spcPts val="16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28700" indent="0" algn="l" defTabSz="685800" rtl="0" eaLnBrk="1" latinLnBrk="0" hangingPunct="1">
              <a:lnSpc>
                <a:spcPts val="1800"/>
              </a:lnSpc>
              <a:spcBef>
                <a:spcPts val="375"/>
              </a:spcBef>
              <a:spcAft>
                <a:spcPts val="600"/>
              </a:spcAft>
              <a:buFont typeface="Arial" panose="020B0604020202020204" pitchFamily="34" charset="0"/>
              <a:buNone/>
              <a:defRPr sz="1600" kern="1200">
                <a:solidFill>
                  <a:schemeClr val="tx1"/>
                </a:solidFill>
                <a:latin typeface="+mn-lt"/>
                <a:ea typeface="+mn-ea"/>
                <a:cs typeface="+mn-cs"/>
              </a:defRPr>
            </a:lvl4pPr>
            <a:lvl5pPr marL="1543050" indent="-171450" algn="l" defTabSz="685800" rtl="0" eaLnBrk="1" latinLnBrk="0" hangingPunct="1">
              <a:lnSpc>
                <a:spcPts val="1800"/>
              </a:lnSpc>
              <a:spcBef>
                <a:spcPts val="375"/>
              </a:spcBef>
              <a:spcAft>
                <a:spcPts val="600"/>
              </a:spcAft>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5802" indent="-255802">
              <a:lnSpc>
                <a:spcPct val="100000"/>
              </a:lnSpc>
              <a:spcAft>
                <a:spcPts val="1600"/>
              </a:spcAft>
            </a:pPr>
            <a:r>
              <a:rPr lang="fr-FR" sz="1600" dirty="0">
                <a:solidFill>
                  <a:srgbClr val="000000"/>
                </a:solidFill>
              </a:rPr>
              <a:t>Tom, un homme de 40 ans en excellente santé, est électricien et possède sa propre entreprise </a:t>
            </a:r>
          </a:p>
          <a:p>
            <a:pPr marL="255802" indent="-255802">
              <a:lnSpc>
                <a:spcPct val="100000"/>
              </a:lnSpc>
              <a:spcAft>
                <a:spcPts val="1600"/>
              </a:spcAft>
            </a:pPr>
            <a:r>
              <a:rPr lang="fr-FR" sz="1600" dirty="0">
                <a:solidFill>
                  <a:srgbClr val="000000"/>
                </a:solidFill>
              </a:rPr>
              <a:t>Il cherche à </a:t>
            </a:r>
            <a:r>
              <a:rPr lang="fr-FR" sz="1600" dirty="0">
                <a:solidFill>
                  <a:srgbClr val="000000"/>
                </a:solidFill>
                <a:latin typeface="Verdana"/>
              </a:rPr>
              <a:t>:</a:t>
            </a:r>
          </a:p>
          <a:p>
            <a:pPr marL="557784" lvl="1" indent="-219456">
              <a:lnSpc>
                <a:spcPct val="100000"/>
              </a:lnSpc>
              <a:spcAft>
                <a:spcPts val="900"/>
              </a:spcAft>
            </a:pPr>
            <a:r>
              <a:rPr lang="fr-FR" dirty="0">
                <a:solidFill>
                  <a:srgbClr val="000000"/>
                </a:solidFill>
              </a:rPr>
              <a:t>obtenir un plan solide pour protéger sa famille en cas de maladie grave inattendue ou de décès avant la retraite</a:t>
            </a:r>
          </a:p>
          <a:p>
            <a:pPr marL="557784" lvl="1" indent="-219456">
              <a:lnSpc>
                <a:spcPct val="100000"/>
              </a:lnSpc>
              <a:spcAft>
                <a:spcPts val="900"/>
              </a:spcAft>
            </a:pPr>
            <a:r>
              <a:rPr lang="fr-FR" dirty="0">
                <a:solidFill>
                  <a:srgbClr val="000000"/>
                </a:solidFill>
              </a:rPr>
              <a:t>se constituer un revenu de retraite supplémentaire plus sûr que son REER, auquel il cotise le maximum autorisé</a:t>
            </a:r>
          </a:p>
          <a:p>
            <a:pPr marL="557784" lvl="1" indent="-219456">
              <a:lnSpc>
                <a:spcPct val="100000"/>
              </a:lnSpc>
              <a:spcAft>
                <a:spcPts val="900"/>
              </a:spcAft>
            </a:pPr>
            <a:r>
              <a:rPr lang="fr-FR" dirty="0">
                <a:solidFill>
                  <a:srgbClr val="000000"/>
                </a:solidFill>
              </a:rPr>
              <a:t>retarder la perception de ses prestations de la Sécurité de la vieillesse et du Régime de pensions du Canada jusqu'à l'âge de 70 ans afin de maximiser les versements mensuels</a:t>
            </a:r>
            <a:endParaRPr lang="fr-FR" sz="1800" dirty="0">
              <a:solidFill>
                <a:srgbClr val="000000"/>
              </a:solidFill>
            </a:endParaRPr>
          </a:p>
        </p:txBody>
      </p:sp>
      <p:sp>
        <p:nvSpPr>
          <p:cNvPr id="9" name="Title 1">
            <a:extLst>
              <a:ext uri="{FF2B5EF4-FFF2-40B4-BE49-F238E27FC236}">
                <a16:creationId xmlns:a16="http://schemas.microsoft.com/office/drawing/2014/main" id="{E45887DF-27F1-46A2-95CE-206556599FE1}"/>
              </a:ext>
            </a:extLst>
          </p:cNvPr>
          <p:cNvSpPr txBox="1">
            <a:spLocks/>
          </p:cNvSpPr>
          <p:nvPr/>
        </p:nvSpPr>
        <p:spPr>
          <a:xfrm>
            <a:off x="388578" y="414891"/>
            <a:ext cx="6998554" cy="438912"/>
          </a:xfrm>
          <a:prstGeom prst="rect">
            <a:avLst/>
          </a:prstGeom>
        </p:spPr>
        <p:txBody>
          <a:bodyPr anchor="t"/>
          <a:lstStyle>
            <a:lvl1pPr algn="l" defTabSz="685800" rtl="0" eaLnBrk="1" latinLnBrk="0" hangingPunct="1">
              <a:lnSpc>
                <a:spcPts val="3000"/>
              </a:lnSpc>
              <a:spcBef>
                <a:spcPct val="0"/>
              </a:spcBef>
              <a:buNone/>
              <a:defRPr sz="2600" b="1" i="0" kern="1200" baseline="0">
                <a:solidFill>
                  <a:schemeClr val="tx2"/>
                </a:solidFill>
                <a:latin typeface="+mj-lt"/>
                <a:ea typeface="+mj-ea"/>
                <a:cs typeface="+mj-cs"/>
              </a:defRPr>
            </a:lvl1pPr>
          </a:lstStyle>
          <a:p>
            <a:r>
              <a:rPr lang="fr-FR" sz="2200"/>
              <a:t>La situation de Tom</a:t>
            </a:r>
          </a:p>
        </p:txBody>
      </p:sp>
      <p:pic>
        <p:nvPicPr>
          <p:cNvPr id="7" name="Picture 6">
            <a:extLst>
              <a:ext uri="{FF2B5EF4-FFF2-40B4-BE49-F238E27FC236}">
                <a16:creationId xmlns:a16="http://schemas.microsoft.com/office/drawing/2014/main" id="{BAC236F5-D282-4E07-87A7-93A9C01972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38337" y="1143275"/>
            <a:ext cx="2983476" cy="2802660"/>
          </a:xfrm>
          <a:prstGeom prst="rect">
            <a:avLst/>
          </a:prstGeom>
        </p:spPr>
      </p:pic>
    </p:spTree>
    <p:extLst>
      <p:ext uri="{BB962C8B-B14F-4D97-AF65-F5344CB8AC3E}">
        <p14:creationId xmlns:p14="http://schemas.microsoft.com/office/powerpoint/2010/main" val="255133482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580A1F-FE46-49A1-8664-00B1570793C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38337" y="1143275"/>
            <a:ext cx="2983476" cy="2802660"/>
          </a:xfrm>
          <a:prstGeom prst="rect">
            <a:avLst/>
          </a:prstGeom>
        </p:spPr>
      </p:pic>
      <p:sp>
        <p:nvSpPr>
          <p:cNvPr id="47" name="IRA">
            <a:extLst>
              <a:ext uri="{FF2B5EF4-FFF2-40B4-BE49-F238E27FC236}">
                <a16:creationId xmlns:a16="http://schemas.microsoft.com/office/drawing/2014/main" id="{77B975EA-7E29-47AC-B41B-6419B3A8CBE6}"/>
              </a:ext>
            </a:extLst>
          </p:cNvPr>
          <p:cNvSpPr txBox="1">
            <a:spLocks noChangeArrowheads="1"/>
          </p:cNvSpPr>
          <p:nvPr/>
        </p:nvSpPr>
        <p:spPr bwMode="auto">
          <a:xfrm>
            <a:off x="6912077" y="3994765"/>
            <a:ext cx="2522281" cy="46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677" tIns="45677" rIns="45677" bIns="45677" anchor="ctr">
            <a:spAutoFit/>
          </a:bodyPr>
          <a:lstStyle>
            <a:lvl1pPr defTabSz="911225">
              <a:defRPr sz="3000" b="1">
                <a:solidFill>
                  <a:srgbClr val="000000"/>
                </a:solidFill>
                <a:latin typeface="Helvetica Neue" charset="0"/>
                <a:ea typeface="Helvetica Neue" charset="0"/>
                <a:cs typeface="Helvetica Neue" charset="0"/>
                <a:sym typeface="Helvetica Neue" charset="0"/>
              </a:defRPr>
            </a:lvl1pPr>
            <a:lvl2pPr defTabSz="911225">
              <a:defRPr sz="3000" b="1">
                <a:solidFill>
                  <a:srgbClr val="000000"/>
                </a:solidFill>
                <a:latin typeface="Helvetica Neue" charset="0"/>
                <a:ea typeface="Helvetica Neue" charset="0"/>
                <a:cs typeface="Helvetica Neue" charset="0"/>
                <a:sym typeface="Helvetica Neue" charset="0"/>
              </a:defRPr>
            </a:lvl2pPr>
            <a:lvl3pPr defTabSz="911225">
              <a:defRPr sz="3000" b="1">
                <a:solidFill>
                  <a:srgbClr val="000000"/>
                </a:solidFill>
                <a:latin typeface="Helvetica Neue" charset="0"/>
                <a:ea typeface="Helvetica Neue" charset="0"/>
                <a:cs typeface="Helvetica Neue" charset="0"/>
                <a:sym typeface="Helvetica Neue" charset="0"/>
              </a:defRPr>
            </a:lvl3pPr>
            <a:lvl4pPr defTabSz="911225">
              <a:defRPr sz="3000" b="1">
                <a:solidFill>
                  <a:srgbClr val="000000"/>
                </a:solidFill>
                <a:latin typeface="Helvetica Neue" charset="0"/>
                <a:ea typeface="Helvetica Neue" charset="0"/>
                <a:cs typeface="Helvetica Neue" charset="0"/>
                <a:sym typeface="Helvetica Neue" charset="0"/>
              </a:defRPr>
            </a:lvl4pPr>
            <a:lvl5pPr defTabSz="911225">
              <a:defRPr sz="3000" b="1">
                <a:solidFill>
                  <a:srgbClr val="000000"/>
                </a:solidFill>
                <a:latin typeface="Helvetica Neue" charset="0"/>
                <a:ea typeface="Helvetica Neue" charset="0"/>
                <a:cs typeface="Helvetica Neue" charset="0"/>
                <a:sym typeface="Helvetica Neue" charset="0"/>
              </a:defRPr>
            </a:lvl5pPr>
            <a:lvl6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6pPr>
            <a:lvl7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7pPr>
            <a:lvl8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8pPr>
            <a:lvl9pPr indent="-914400" defTabSz="911225" eaLnBrk="0" fontAlgn="base" hangingPunct="0">
              <a:spcBef>
                <a:spcPct val="0"/>
              </a:spcBef>
              <a:spcAft>
                <a:spcPct val="0"/>
              </a:spcAft>
              <a:defRPr sz="3000" b="1">
                <a:solidFill>
                  <a:srgbClr val="000000"/>
                </a:solidFill>
                <a:latin typeface="Helvetica Neue" charset="0"/>
                <a:ea typeface="Helvetica Neue" charset="0"/>
                <a:cs typeface="Helvetica Neue" charset="0"/>
                <a:sym typeface="Helvetica Neue" charset="0"/>
              </a:defRPr>
            </a:lvl9pPr>
          </a:lstStyle>
          <a:p>
            <a:pPr algn="ctr"/>
            <a:r>
              <a:rPr lang="en-US" altLang="en-US" sz="1199" b="0" dirty="0">
                <a:solidFill>
                  <a:srgbClr val="FFFF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Trash</a:t>
            </a:r>
            <a:br>
              <a:rPr lang="en-US" altLang="en-US" sz="1199" b="0" dirty="0">
                <a:solidFill>
                  <a:srgbClr val="FFFF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br>
            <a:r>
              <a:rPr lang="en-US" altLang="en-US" sz="1199" b="0" dirty="0">
                <a:solidFill>
                  <a:srgbClr val="FFFFFF"/>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services</a:t>
            </a:r>
          </a:p>
        </p:txBody>
      </p:sp>
      <p:sp>
        <p:nvSpPr>
          <p:cNvPr id="17" name="Text Placeholder 1">
            <a:extLst>
              <a:ext uri="{FF2B5EF4-FFF2-40B4-BE49-F238E27FC236}">
                <a16:creationId xmlns:a16="http://schemas.microsoft.com/office/drawing/2014/main" id="{3CA89E09-4CB2-4038-88BE-91282CB93E1D}"/>
              </a:ext>
            </a:extLst>
          </p:cNvPr>
          <p:cNvSpPr txBox="1">
            <a:spLocks/>
          </p:cNvSpPr>
          <p:nvPr/>
        </p:nvSpPr>
        <p:spPr>
          <a:xfrm>
            <a:off x="428367" y="1262018"/>
            <a:ext cx="5890055" cy="3319608"/>
          </a:xfrm>
          <a:prstGeom prst="rect">
            <a:avLst/>
          </a:prstGeom>
        </p:spPr>
        <p:txBody>
          <a:bodyPr vert="horz" lIns="0" tIns="0" rIns="0" bIns="0" rtlCol="0">
            <a:noAutofit/>
          </a:bodyPr>
          <a:lstStyle>
            <a:lvl1pPr marL="228600" indent="-228600" algn="l" defTabSz="685800" rtl="0" eaLnBrk="1" latinLnBrk="0" hangingPunct="1">
              <a:lnSpc>
                <a:spcPts val="1600"/>
              </a:lnSpc>
              <a:spcBef>
                <a:spcPts val="0"/>
              </a:spcBef>
              <a:spcAft>
                <a:spcPts val="600"/>
              </a:spcAft>
              <a:buFont typeface="Wingdings" pitchFamily="2" charset="2"/>
              <a:buChar char="§"/>
              <a:defRPr sz="1400" kern="1200">
                <a:solidFill>
                  <a:schemeClr val="tx1"/>
                </a:solidFill>
                <a:latin typeface="+mn-lt"/>
                <a:ea typeface="+mn-ea"/>
                <a:cs typeface="+mn-cs"/>
              </a:defRPr>
            </a:lvl1pPr>
            <a:lvl2pPr marL="685800" indent="-228600" algn="l" defTabSz="685800" rtl="0" eaLnBrk="1" latinLnBrk="0" hangingPunct="1">
              <a:lnSpc>
                <a:spcPts val="1600"/>
              </a:lnSpc>
              <a:spcBef>
                <a:spcPts val="0"/>
              </a:spcBef>
              <a:spcAft>
                <a:spcPts val="600"/>
              </a:spcAft>
              <a:buFont typeface="System Font Regular"/>
              <a:buChar char="–"/>
              <a:defRPr sz="1400" kern="1200">
                <a:solidFill>
                  <a:schemeClr val="tx1"/>
                </a:solidFill>
                <a:latin typeface="+mn-lt"/>
                <a:ea typeface="+mn-ea"/>
                <a:cs typeface="+mn-cs"/>
              </a:defRPr>
            </a:lvl2pPr>
            <a:lvl3pPr marL="1143000" indent="-228600" algn="l" defTabSz="685800" rtl="0" eaLnBrk="1" latinLnBrk="0" hangingPunct="1">
              <a:lnSpc>
                <a:spcPts val="16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1028700" indent="0" algn="l" defTabSz="685800" rtl="0" eaLnBrk="1" latinLnBrk="0" hangingPunct="1">
              <a:lnSpc>
                <a:spcPts val="1800"/>
              </a:lnSpc>
              <a:spcBef>
                <a:spcPts val="375"/>
              </a:spcBef>
              <a:spcAft>
                <a:spcPts val="600"/>
              </a:spcAft>
              <a:buFont typeface="Arial" panose="020B0604020202020204" pitchFamily="34" charset="0"/>
              <a:buNone/>
              <a:defRPr sz="1600" kern="1200">
                <a:solidFill>
                  <a:schemeClr val="tx1"/>
                </a:solidFill>
                <a:latin typeface="+mn-lt"/>
                <a:ea typeface="+mn-ea"/>
                <a:cs typeface="+mn-cs"/>
              </a:defRPr>
            </a:lvl4pPr>
            <a:lvl5pPr marL="1543050" indent="-171450" algn="l" defTabSz="685800" rtl="0" eaLnBrk="1" latinLnBrk="0" hangingPunct="1">
              <a:lnSpc>
                <a:spcPts val="1800"/>
              </a:lnSpc>
              <a:spcBef>
                <a:spcPts val="375"/>
              </a:spcBef>
              <a:spcAft>
                <a:spcPts val="600"/>
              </a:spcAft>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5802" indent="-255802">
              <a:lnSpc>
                <a:spcPct val="100000"/>
              </a:lnSpc>
              <a:spcAft>
                <a:spcPts val="1600"/>
              </a:spcAft>
            </a:pPr>
            <a:r>
              <a:rPr lang="fr-CA" dirty="0">
                <a:solidFill>
                  <a:srgbClr val="000000"/>
                </a:solidFill>
              </a:rPr>
              <a:t>Tom considère souscrire </a:t>
            </a:r>
            <a:r>
              <a:rPr lang="en-US" dirty="0">
                <a:solidFill>
                  <a:srgbClr val="000000"/>
                </a:solidFill>
                <a:latin typeface="Verdana"/>
              </a:rPr>
              <a:t>:</a:t>
            </a:r>
          </a:p>
          <a:p>
            <a:pPr marL="557784" lvl="1" indent="-219456">
              <a:lnSpc>
                <a:spcPct val="100000"/>
              </a:lnSpc>
              <a:spcAft>
                <a:spcPts val="900"/>
              </a:spcAft>
            </a:pPr>
            <a:r>
              <a:rPr lang="fr-CA" dirty="0">
                <a:solidFill>
                  <a:srgbClr val="000000"/>
                </a:solidFill>
              </a:rPr>
              <a:t>un certificat d’assurance vie entière Avantage Plus de </a:t>
            </a:r>
            <a:r>
              <a:rPr lang="fr-CA" dirty="0" err="1">
                <a:solidFill>
                  <a:srgbClr val="000000"/>
                </a:solidFill>
              </a:rPr>
              <a:t>Foresters</a:t>
            </a:r>
            <a:r>
              <a:rPr lang="fr-CA" dirty="0">
                <a:solidFill>
                  <a:srgbClr val="000000"/>
                </a:solidFill>
              </a:rPr>
              <a:t> avec l’option d’assurance valorisée pour que toutes les participations déclarées</a:t>
            </a:r>
            <a:r>
              <a:rPr lang="fr-CA" baseline="30000" dirty="0">
                <a:solidFill>
                  <a:srgbClr val="000000"/>
                </a:solidFill>
              </a:rPr>
              <a:t>13</a:t>
            </a:r>
            <a:r>
              <a:rPr lang="fr-CA" dirty="0">
                <a:solidFill>
                  <a:srgbClr val="000000"/>
                </a:solidFill>
              </a:rPr>
              <a:t> servent à souscrire des bonifications d’assurance libérée</a:t>
            </a:r>
            <a:endParaRPr lang="en-US" dirty="0">
              <a:solidFill>
                <a:srgbClr val="000000"/>
              </a:solidFill>
              <a:latin typeface="Verdana"/>
            </a:endParaRPr>
          </a:p>
          <a:p>
            <a:pPr marL="832104" lvl="2" indent="-219456">
              <a:lnSpc>
                <a:spcPct val="100000"/>
              </a:lnSpc>
              <a:spcAft>
                <a:spcPts val="900"/>
              </a:spcAft>
            </a:pPr>
            <a:r>
              <a:rPr lang="fr-CA" sz="1200" dirty="0">
                <a:solidFill>
                  <a:srgbClr val="000000"/>
                </a:solidFill>
              </a:rPr>
              <a:t>financer le certificat au moyen d'une prime mensuelle de 700 $ jusqu'à l'âge de 60 ans, en supposant qu'il soit non-fumeur</a:t>
            </a:r>
          </a:p>
          <a:p>
            <a:pPr marL="832104" lvl="2" indent="-219456">
              <a:lnSpc>
                <a:spcPct val="100000"/>
              </a:lnSpc>
              <a:spcAft>
                <a:spcPts val="900"/>
              </a:spcAft>
            </a:pPr>
            <a:r>
              <a:rPr lang="fr-CA" sz="1200" dirty="0">
                <a:solidFill>
                  <a:srgbClr val="000000"/>
                </a:solidFill>
              </a:rPr>
              <a:t>accéder aux fonds par le biais de prêts garantis fiscalement avantageux en utilisant une marge de crédit sur la valeur de rachat pendant 5 ans pour retarder le versement de la Sécurité de la vieillesse et du Régime de pensions du Canada </a:t>
            </a:r>
            <a:endParaRPr lang="en-US" sz="1200" dirty="0">
              <a:solidFill>
                <a:srgbClr val="000000"/>
              </a:solidFill>
            </a:endParaRPr>
          </a:p>
          <a:p>
            <a:pPr marL="557784" lvl="1" indent="-219456">
              <a:lnSpc>
                <a:spcPct val="100000"/>
              </a:lnSpc>
              <a:spcAft>
                <a:spcPts val="1600"/>
              </a:spcAft>
            </a:pPr>
            <a:r>
              <a:rPr lang="fr-CA" dirty="0">
                <a:solidFill>
                  <a:srgbClr val="000000"/>
                </a:solidFill>
              </a:rPr>
              <a:t>deux polices d'assurance en cas de maladie grave Bien Vivre Plus de </a:t>
            </a:r>
            <a:r>
              <a:rPr lang="fr-CA" dirty="0" err="1">
                <a:solidFill>
                  <a:srgbClr val="000000"/>
                </a:solidFill>
              </a:rPr>
              <a:t>Foresters</a:t>
            </a:r>
            <a:r>
              <a:rPr lang="fr-CA" dirty="0">
                <a:solidFill>
                  <a:srgbClr val="000000"/>
                </a:solidFill>
              </a:rPr>
              <a:t> : Temporaire 20 de 100 000 $ et Temporaire à 80 ans de 50 000 $</a:t>
            </a:r>
            <a:endParaRPr lang="en-US" dirty="0">
              <a:solidFill>
                <a:srgbClr val="000000"/>
              </a:solidFill>
            </a:endParaRPr>
          </a:p>
        </p:txBody>
      </p:sp>
      <p:sp>
        <p:nvSpPr>
          <p:cNvPr id="10" name="* Dividends are not guaranteed and vary by gender, band, smoker, preferred/standard, and premium-pay period.">
            <a:extLst>
              <a:ext uri="{FF2B5EF4-FFF2-40B4-BE49-F238E27FC236}">
                <a16:creationId xmlns:a16="http://schemas.microsoft.com/office/drawing/2014/main" id="{8B449E94-8320-4021-8DCD-331F056573C4}"/>
              </a:ext>
            </a:extLst>
          </p:cNvPr>
          <p:cNvSpPr txBox="1"/>
          <p:nvPr/>
        </p:nvSpPr>
        <p:spPr>
          <a:xfrm>
            <a:off x="331391" y="4840486"/>
            <a:ext cx="7709357"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28600" lvl="1" indent="-228600" defTabSz="912812">
              <a:spcBef>
                <a:spcPts val="400"/>
              </a:spcBef>
              <a:buFont typeface="+mj-lt"/>
              <a:buAutoNum type="arabicPeriod" startAt="13"/>
              <a:defRPr sz="1800" b="0">
                <a:latin typeface="Verdana"/>
                <a:ea typeface="Verdana"/>
                <a:cs typeface="Verdana"/>
                <a:sym typeface="Verdana"/>
              </a:defRPr>
            </a:pPr>
            <a:r>
              <a:rPr lang="fr-CA" sz="700" dirty="0">
                <a:solidFill>
                  <a:srgbClr val="000000"/>
                </a:solidFill>
              </a:rPr>
              <a:t>Les participations ne sont pas garanties et varient en fonction de facteurs tels que le sexe, le palier de taux, le statut de fumeur, la catégorie de tarification privilégiée ou standard et la période de paiement des primes</a:t>
            </a:r>
            <a:r>
              <a:rPr sz="700">
                <a:solidFill>
                  <a:srgbClr val="000000"/>
                </a:solidFill>
              </a:rPr>
              <a:t>.</a:t>
            </a:r>
            <a:endParaRPr sz="700" dirty="0">
              <a:solidFill>
                <a:srgbClr val="000000"/>
              </a:solidFill>
            </a:endParaRPr>
          </a:p>
        </p:txBody>
      </p:sp>
      <p:sp>
        <p:nvSpPr>
          <p:cNvPr id="11" name="Title 1">
            <a:extLst>
              <a:ext uri="{FF2B5EF4-FFF2-40B4-BE49-F238E27FC236}">
                <a16:creationId xmlns:a16="http://schemas.microsoft.com/office/drawing/2014/main" id="{54089DBF-0982-42AC-B11E-28D2B2C5C62F}"/>
              </a:ext>
            </a:extLst>
          </p:cNvPr>
          <p:cNvSpPr txBox="1">
            <a:spLocks/>
          </p:cNvSpPr>
          <p:nvPr/>
        </p:nvSpPr>
        <p:spPr>
          <a:xfrm>
            <a:off x="388578" y="414891"/>
            <a:ext cx="6998554" cy="438912"/>
          </a:xfrm>
          <a:prstGeom prst="rect">
            <a:avLst/>
          </a:prstGeom>
        </p:spPr>
        <p:txBody>
          <a:bodyPr anchor="t"/>
          <a:lstStyle>
            <a:lvl1pPr algn="l" defTabSz="685800" rtl="0" eaLnBrk="1" latinLnBrk="0" hangingPunct="1">
              <a:lnSpc>
                <a:spcPts val="3000"/>
              </a:lnSpc>
              <a:spcBef>
                <a:spcPct val="0"/>
              </a:spcBef>
              <a:buNone/>
              <a:defRPr sz="2600" b="1" i="0" kern="1200" baseline="0">
                <a:solidFill>
                  <a:schemeClr val="tx2"/>
                </a:solidFill>
                <a:latin typeface="+mj-lt"/>
                <a:ea typeface="+mj-ea"/>
                <a:cs typeface="+mj-cs"/>
              </a:defRPr>
            </a:lvl1pPr>
          </a:lstStyle>
          <a:p>
            <a:r>
              <a:rPr lang="en-US" sz="2200" dirty="0"/>
              <a:t>La solution de Tom</a:t>
            </a:r>
          </a:p>
        </p:txBody>
      </p:sp>
    </p:spTree>
    <p:extLst>
      <p:ext uri="{BB962C8B-B14F-4D97-AF65-F5344CB8AC3E}">
        <p14:creationId xmlns:p14="http://schemas.microsoft.com/office/powerpoint/2010/main" val="378416757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247825D-7E9E-3B45-A466-2AE1B4D4F603}"/>
              </a:ext>
            </a:extLst>
          </p:cNvPr>
          <p:cNvSpPr>
            <a:spLocks noGrp="1"/>
          </p:cNvSpPr>
          <p:nvPr>
            <p:ph type="body" sz="quarter" idx="11"/>
          </p:nvPr>
        </p:nvSpPr>
        <p:spPr>
          <a:xfrm>
            <a:off x="435629" y="1344444"/>
            <a:ext cx="8086877" cy="463685"/>
          </a:xfrm>
        </p:spPr>
        <p:txBody>
          <a:bodyPr/>
          <a:lstStyle/>
          <a:p>
            <a:pPr>
              <a:lnSpc>
                <a:spcPct val="100000"/>
              </a:lnSpc>
            </a:pPr>
            <a:r>
              <a:rPr lang="fr-CA" b="0" dirty="0">
                <a:solidFill>
                  <a:srgbClr val="000000"/>
                </a:solidFill>
              </a:rPr>
              <a:t>La couverture suppose la catégorie non-fumeur, la souscription d'assurance valorisée, des primes de 700 $ par mois pendant 20 ans et des hypothèses non garanties.</a:t>
            </a:r>
          </a:p>
        </p:txBody>
      </p:sp>
      <p:graphicFrame>
        <p:nvGraphicFramePr>
          <p:cNvPr id="13" name="Table">
            <a:extLst>
              <a:ext uri="{FF2B5EF4-FFF2-40B4-BE49-F238E27FC236}">
                <a16:creationId xmlns:a16="http://schemas.microsoft.com/office/drawing/2014/main" id="{91B11055-7FD2-214E-AD12-190A2964BC81}"/>
              </a:ext>
            </a:extLst>
          </p:cNvPr>
          <p:cNvGraphicFramePr/>
          <p:nvPr>
            <p:extLst>
              <p:ext uri="{D42A27DB-BD31-4B8C-83A1-F6EECF244321}">
                <p14:modId xmlns:p14="http://schemas.microsoft.com/office/powerpoint/2010/main" val="783739749"/>
              </p:ext>
            </p:extLst>
          </p:nvPr>
        </p:nvGraphicFramePr>
        <p:xfrm>
          <a:off x="433601" y="1849280"/>
          <a:ext cx="6248165" cy="2521029"/>
        </p:xfrm>
        <a:graphic>
          <a:graphicData uri="http://schemas.openxmlformats.org/drawingml/2006/table">
            <a:tbl>
              <a:tblPr/>
              <a:tblGrid>
                <a:gridCol w="4631952">
                  <a:extLst>
                    <a:ext uri="{9D8B030D-6E8A-4147-A177-3AD203B41FA5}">
                      <a16:colId xmlns:a16="http://schemas.microsoft.com/office/drawing/2014/main" val="20000"/>
                    </a:ext>
                  </a:extLst>
                </a:gridCol>
                <a:gridCol w="1616213">
                  <a:extLst>
                    <a:ext uri="{9D8B030D-6E8A-4147-A177-3AD203B41FA5}">
                      <a16:colId xmlns:a16="http://schemas.microsoft.com/office/drawing/2014/main" val="20001"/>
                    </a:ext>
                  </a:extLst>
                </a:gridCol>
              </a:tblGrid>
              <a:tr h="209094">
                <a:tc gridSpan="2">
                  <a:txBody>
                    <a:bodyPr/>
                    <a:lstStyle/>
                    <a:p>
                      <a:pPr indent="190500" algn="l">
                        <a:defRPr sz="1800"/>
                      </a:pPr>
                      <a:r>
                        <a:rPr lang="fr-CA" sz="900" b="1" dirty="0">
                          <a:solidFill>
                            <a:srgbClr val="000000"/>
                          </a:solidFill>
                          <a:latin typeface="Verdana"/>
                          <a:ea typeface="Verdana"/>
                          <a:cs typeface="Verdana"/>
                          <a:sym typeface="Verdana"/>
                        </a:rPr>
                        <a:t>Conception initiale de l'assurance vie</a:t>
                      </a:r>
                    </a:p>
                  </a:txBody>
                  <a:tcPr marL="53950" marR="55389" marT="35967" marB="35967" anchor="ctr" horzOverflow="overflow">
                    <a:lnL w="12700">
                      <a:miter lim="400000"/>
                    </a:lnL>
                    <a:lnR w="12700">
                      <a:noFill/>
                      <a:miter lim="400000"/>
                    </a:lnR>
                    <a:lnT w="12700">
                      <a:miter lim="400000"/>
                    </a:lnT>
                    <a:lnB w="6350" cap="flat" cmpd="sng" algn="ctr">
                      <a:solidFill>
                        <a:srgbClr val="FFFFFF"/>
                      </a:solidFill>
                      <a:prstDash val="solid"/>
                      <a:round/>
                      <a:headEnd type="none" w="med" len="med"/>
                      <a:tailEnd type="none" w="med" len="med"/>
                    </a:lnB>
                    <a:solidFill>
                      <a:srgbClr val="D7C9D3"/>
                    </a:solidFill>
                  </a:tcPr>
                </a:tc>
                <a:tc hMerge="1">
                  <a:txBody>
                    <a:bodyPr/>
                    <a:lstStyle/>
                    <a:p>
                      <a:endParaRPr lang="en-US"/>
                    </a:p>
                  </a:txBody>
                  <a:tcPr>
                    <a:lnL w="12700" cmpd="sng">
                      <a:noFill/>
                      <a:prstDash val="solid"/>
                    </a:lnL>
                  </a:tcPr>
                </a:tc>
                <a:extLst>
                  <a:ext uri="{0D108BD9-81ED-4DB2-BD59-A6C34878D82A}">
                    <a16:rowId xmlns:a16="http://schemas.microsoft.com/office/drawing/2014/main" val="10000"/>
                  </a:ext>
                </a:extLst>
              </a:tr>
              <a:tr h="209094">
                <a:tc>
                  <a:txBody>
                    <a:bodyPr/>
                    <a:lstStyle/>
                    <a:p>
                      <a:pPr indent="190500" algn="l">
                        <a:defRPr sz="1800"/>
                      </a:pPr>
                      <a:r>
                        <a:rPr lang="fr-CA" sz="900" dirty="0">
                          <a:solidFill>
                            <a:srgbClr val="000000"/>
                          </a:solidFill>
                          <a:latin typeface="Verdana"/>
                          <a:ea typeface="Verdana"/>
                          <a:cs typeface="Verdana"/>
                          <a:sym typeface="Verdana"/>
                        </a:rPr>
                        <a:t>Montant total de l’assurance initiale</a:t>
                      </a:r>
                    </a:p>
                  </a:txBody>
                  <a:tcPr marL="53950" marR="55389" marT="35967" marB="35967" anchor="ctr" horzOverflow="overflow">
                    <a:lnL w="6350">
                      <a:solidFill>
                        <a:srgbClr val="FFFFFF"/>
                      </a:solidFill>
                    </a:lnL>
                    <a:lnR w="6350">
                      <a:noFill/>
                    </a:lnR>
                    <a:lnT w="6350" cap="flat" cmpd="sng" algn="ctr">
                      <a:solidFill>
                        <a:srgbClr val="FFFFFF"/>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algn="ctr">
                        <a:defRPr sz="1800"/>
                      </a:pPr>
                      <a:r>
                        <a:rPr lang="fr-CA" sz="900" dirty="0">
                          <a:solidFill>
                            <a:srgbClr val="000000"/>
                          </a:solidFill>
                          <a:latin typeface="Verdana"/>
                          <a:ea typeface="Verdana"/>
                          <a:cs typeface="Verdana"/>
                          <a:sym typeface="Verdana"/>
                        </a:rPr>
                        <a:t>462 380 $</a:t>
                      </a:r>
                    </a:p>
                  </a:txBody>
                  <a:tcPr marL="53950" marR="55389" marT="35967" marB="35967" anchor="ctr" horzOverflow="overflow">
                    <a:lnL w="6350" cap="flat" cmpd="sng" algn="ctr">
                      <a:noFill/>
                      <a:prstDash val="solid"/>
                      <a:round/>
                      <a:headEnd type="none" w="med" len="med"/>
                      <a:tailEnd type="none" w="med" len="med"/>
                    </a:lnL>
                    <a:lnR w="6350">
                      <a:noFill/>
                    </a:lnR>
                    <a:lnT w="1270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09094">
                <a:tc>
                  <a:txBody>
                    <a:bodyPr/>
                    <a:lstStyle/>
                    <a:p>
                      <a:pPr indent="190500" algn="l">
                        <a:defRPr sz="1800"/>
                      </a:pPr>
                      <a:r>
                        <a:rPr lang="fr-CA" sz="900">
                          <a:solidFill>
                            <a:srgbClr val="000000"/>
                          </a:solidFill>
                          <a:latin typeface="Verdana"/>
                          <a:ea typeface="Verdana"/>
                          <a:cs typeface="Verdana"/>
                          <a:sym typeface="Verdana"/>
                        </a:rPr>
                        <a:t>   Assurance vie de base</a:t>
                      </a:r>
                    </a:p>
                  </a:txBody>
                  <a:tcPr marL="53950" marR="55389" marT="35967" marB="35967" anchor="ctr" horzOverflow="overflow">
                    <a:lnL w="6350">
                      <a:solidFill>
                        <a:srgbClr val="FFFFFF"/>
                      </a:solid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algn="ctr">
                        <a:defRPr sz="1800"/>
                      </a:pPr>
                      <a:r>
                        <a:rPr lang="fr-CA" sz="900" dirty="0">
                          <a:solidFill>
                            <a:srgbClr val="000000"/>
                          </a:solidFill>
                          <a:latin typeface="Verdana"/>
                          <a:ea typeface="Verdana"/>
                          <a:cs typeface="Verdana"/>
                          <a:sym typeface="Verdana"/>
                        </a:rPr>
                        <a:t>315 806 $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4372320"/>
                  </a:ext>
                </a:extLst>
              </a:tr>
              <a:tr h="209094">
                <a:tc>
                  <a:txBody>
                    <a:bodyPr/>
                    <a:lstStyle/>
                    <a:p>
                      <a:pPr indent="190500" algn="l">
                        <a:defRPr sz="1800"/>
                      </a:pPr>
                      <a:r>
                        <a:rPr lang="fr-CA" sz="900" dirty="0">
                          <a:solidFill>
                            <a:srgbClr val="000000"/>
                          </a:solidFill>
                          <a:latin typeface="Verdana"/>
                          <a:ea typeface="Verdana"/>
                          <a:cs typeface="Verdana"/>
                          <a:sym typeface="Verdana"/>
                        </a:rPr>
                        <a:t>   Assurance complémentaire initiale</a:t>
                      </a:r>
                    </a:p>
                  </a:txBody>
                  <a:tcPr marL="53950" marR="55389" marT="35967" marB="35967" anchor="ctr" horzOverflow="overflow">
                    <a:lnL w="6350">
                      <a:solidFill>
                        <a:srgbClr val="FFFFFF"/>
                      </a:solid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algn="ctr">
                        <a:defRPr sz="1800"/>
                      </a:pPr>
                      <a:r>
                        <a:rPr lang="fr-CA" sz="900" dirty="0">
                          <a:solidFill>
                            <a:srgbClr val="000000"/>
                          </a:solidFill>
                          <a:latin typeface="Verdana"/>
                          <a:ea typeface="Verdana"/>
                          <a:cs typeface="Verdana"/>
                          <a:sym typeface="Verdana"/>
                        </a:rPr>
                        <a:t>146 574 $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6924754"/>
                  </a:ext>
                </a:extLst>
              </a:tr>
              <a:tr h="220995">
                <a:tc gridSpan="2">
                  <a:txBody>
                    <a:bodyPr/>
                    <a:lstStyle/>
                    <a:p>
                      <a:pPr indent="190500" algn="l">
                        <a:defRPr sz="1800"/>
                      </a:pPr>
                      <a:r>
                        <a:rPr lang="fr-CA" sz="900" b="1">
                          <a:solidFill>
                            <a:srgbClr val="000000"/>
                          </a:solidFill>
                          <a:latin typeface="Verdana"/>
                          <a:ea typeface="Verdana"/>
                          <a:cs typeface="Verdana"/>
                          <a:sym typeface="Verdana"/>
                        </a:rPr>
                        <a:t>À compter de 65 ans</a:t>
                      </a:r>
                    </a:p>
                  </a:txBody>
                  <a:tcPr marL="53950" marR="55389" marT="35967" marB="35967" anchor="ctr" horzOverflow="overflow">
                    <a:lnL w="12700">
                      <a:miter lim="400000"/>
                    </a:lnL>
                    <a:lnR w="12700">
                      <a:noFill/>
                      <a:miter lim="400000"/>
                    </a:lnR>
                    <a:lnT w="6350" cap="flat" cmpd="sng" algn="ctr">
                      <a:solidFill>
                        <a:srgbClr val="C8C8C8"/>
                      </a:solidFill>
                      <a:prstDash val="solid"/>
                      <a:round/>
                      <a:headEnd type="none" w="med" len="med"/>
                      <a:tailEnd type="none" w="med" len="med"/>
                    </a:lnT>
                    <a:lnB w="6350" cap="flat" cmpd="sng" algn="ctr">
                      <a:noFill/>
                      <a:prstDash val="solid"/>
                      <a:round/>
                      <a:headEnd type="none" w="med" len="med"/>
                      <a:tailEnd type="none" w="med" len="med"/>
                    </a:lnB>
                    <a:solidFill>
                      <a:srgbClr val="D7C9D3"/>
                    </a:solidFill>
                  </a:tcPr>
                </a:tc>
                <a:tc hMerge="1">
                  <a:txBody>
                    <a:bodyPr/>
                    <a:lstStyle/>
                    <a:p>
                      <a:endParaRPr lang="en-US"/>
                    </a:p>
                  </a:txBody>
                  <a:tcPr>
                    <a:lnL w="12700" cmpd="sng">
                      <a:noFill/>
                      <a:prstDash val="solid"/>
                    </a:lnL>
                    <a:lnT w="6350"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0009"/>
                  </a:ext>
                </a:extLst>
              </a:tr>
              <a:tr h="209094">
                <a:tc>
                  <a:txBody>
                    <a:bodyPr/>
                    <a:lstStyle/>
                    <a:p>
                      <a:pPr indent="190500" algn="l">
                        <a:defRPr sz="1800"/>
                      </a:pPr>
                      <a:r>
                        <a:rPr lang="fr-CA" sz="900">
                          <a:solidFill>
                            <a:srgbClr val="000000"/>
                          </a:solidFill>
                          <a:latin typeface="Verdana"/>
                          <a:ea typeface="Verdana"/>
                          <a:cs typeface="Verdana"/>
                          <a:sym typeface="Verdana"/>
                        </a:rPr>
                        <a:t>Valeur de rachat totale</a:t>
                      </a:r>
                      <a:r>
                        <a:rPr lang="fr-CA" sz="900" baseline="30000">
                          <a:solidFill>
                            <a:srgbClr val="000000"/>
                          </a:solidFill>
                          <a:latin typeface="Verdana"/>
                          <a:ea typeface="Verdana"/>
                          <a:cs typeface="Verdana"/>
                          <a:sym typeface="Verdana"/>
                        </a:rPr>
                        <a:t>14</a:t>
                      </a:r>
                    </a:p>
                  </a:txBody>
                  <a:tcPr marL="53950" marR="55389" marT="35967" marB="35967" anchor="ctr" horzOverflow="overflow">
                    <a:lnL w="6350">
                      <a:noFill/>
                    </a:lnL>
                    <a:lnR w="6350">
                      <a:noFill/>
                    </a:lnR>
                    <a:lnT w="6350">
                      <a:noFill/>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fr-CA" sz="900" dirty="0">
                          <a:solidFill>
                            <a:srgbClr val="000000"/>
                          </a:solidFill>
                          <a:latin typeface="Verdana"/>
                          <a:ea typeface="Verdana"/>
                          <a:cs typeface="Verdana"/>
                          <a:sym typeface="Verdana"/>
                        </a:rPr>
                        <a:t>235 905 $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prstDash val="soli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094">
                <a:tc>
                  <a:txBody>
                    <a:bodyPr/>
                    <a:lstStyle/>
                    <a:p>
                      <a:pPr indent="190500" algn="l">
                        <a:defRPr sz="1800"/>
                      </a:pPr>
                      <a:r>
                        <a:rPr lang="fr-CA" sz="900">
                          <a:solidFill>
                            <a:srgbClr val="000000"/>
                          </a:solidFill>
                          <a:latin typeface="Verdana"/>
                          <a:ea typeface="Verdana"/>
                          <a:cs typeface="Verdana"/>
                          <a:sym typeface="Verdana"/>
                        </a:rPr>
                        <a:t>Prêts garantis planifiés</a:t>
                      </a:r>
                    </a:p>
                  </a:txBody>
                  <a:tcPr marL="53950" marR="55389" marT="35967" marB="35967" anchor="ctr" horzOverflow="overflow">
                    <a:lnL w="6350">
                      <a:no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fr-CA" sz="900" dirty="0">
                          <a:solidFill>
                            <a:srgbClr val="000000"/>
                          </a:solidFill>
                          <a:latin typeface="Verdana"/>
                          <a:ea typeface="Verdana"/>
                          <a:cs typeface="Verdana"/>
                          <a:sym typeface="Verdana"/>
                        </a:rPr>
                        <a:t>51 000 $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6157143"/>
                  </a:ext>
                </a:extLst>
              </a:tr>
              <a:tr h="209094">
                <a:tc>
                  <a:txBody>
                    <a:bodyPr/>
                    <a:lstStyle/>
                    <a:p>
                      <a:pPr indent="190500" algn="l">
                        <a:defRPr sz="1800"/>
                      </a:pPr>
                      <a:r>
                        <a:rPr lang="fr-CA" sz="900">
                          <a:solidFill>
                            <a:srgbClr val="000000"/>
                          </a:solidFill>
                          <a:latin typeface="Verdana"/>
                          <a:ea typeface="Verdana"/>
                          <a:cs typeface="Verdana"/>
                          <a:sym typeface="Verdana"/>
                        </a:rPr>
                        <a:t>Nombre d’années des prêts</a:t>
                      </a:r>
                    </a:p>
                  </a:txBody>
                  <a:tcPr marL="53950" marR="55389" marT="35967" marB="35967" anchor="ctr" horzOverflow="overflow">
                    <a:lnL w="6350">
                      <a:no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fr-CA" sz="900">
                          <a:solidFill>
                            <a:srgbClr val="000000"/>
                          </a:solidFill>
                          <a:latin typeface="Verdana"/>
                          <a:ea typeface="Verdana"/>
                          <a:cs typeface="Verdana"/>
                          <a:sym typeface="Verdana"/>
                        </a:rPr>
                        <a:t>5 (années 25 à 29)</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9094">
                <a:tc>
                  <a:txBody>
                    <a:bodyPr/>
                    <a:lstStyle/>
                    <a:p>
                      <a:pPr indent="190500" algn="l">
                        <a:defRPr sz="1800"/>
                      </a:pPr>
                      <a:r>
                        <a:rPr lang="fr-CA" sz="900" b="1">
                          <a:solidFill>
                            <a:srgbClr val="000000"/>
                          </a:solidFill>
                          <a:latin typeface="Verdana"/>
                          <a:ea typeface="Verdana"/>
                          <a:cs typeface="Verdana"/>
                          <a:sym typeface="Verdana"/>
                        </a:rPr>
                        <a:t>À 85 ans</a:t>
                      </a:r>
                    </a:p>
                  </a:txBody>
                  <a:tcPr marL="53950" marR="55389" marT="35967" marB="35967" anchor="ctr" horzOverflow="overflow">
                    <a:lnL w="6350">
                      <a:no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algn="l" rtl="0">
                        <a:defRPr sz="1800"/>
                      </a:pPr>
                      <a:endParaRPr sz="900"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D7C9D3"/>
                    </a:solidFill>
                  </a:tcPr>
                </a:tc>
                <a:extLst>
                  <a:ext uri="{0D108BD9-81ED-4DB2-BD59-A6C34878D82A}">
                    <a16:rowId xmlns:a16="http://schemas.microsoft.com/office/drawing/2014/main" val="940186931"/>
                  </a:ext>
                </a:extLst>
              </a:tr>
              <a:tr h="209094">
                <a:tc>
                  <a:txBody>
                    <a:bodyPr/>
                    <a:lstStyle/>
                    <a:p>
                      <a:pPr indent="190500" algn="l">
                        <a:defRPr sz="1800"/>
                      </a:pPr>
                      <a:r>
                        <a:rPr lang="fr-CA" sz="900">
                          <a:solidFill>
                            <a:srgbClr val="000000"/>
                          </a:solidFill>
                          <a:latin typeface="Verdana"/>
                          <a:ea typeface="Verdana"/>
                          <a:cs typeface="Verdana"/>
                          <a:sym typeface="Verdana"/>
                        </a:rPr>
                        <a:t>Distributions brutes cumulatives</a:t>
                      </a:r>
                    </a:p>
                  </a:txBody>
                  <a:tcPr marL="53950" marR="55389" marT="35967" marB="35967" anchor="ctr" horzOverflow="overflow">
                    <a:lnL w="6350">
                      <a:no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fr-CA" sz="900" dirty="0">
                          <a:solidFill>
                            <a:srgbClr val="000000"/>
                          </a:solidFill>
                          <a:latin typeface="Verdana"/>
                          <a:ea typeface="Verdana"/>
                          <a:cs typeface="Verdana"/>
                          <a:sym typeface="Verdana"/>
                        </a:rPr>
                        <a:t>255 000 $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094">
                <a:tc>
                  <a:txBody>
                    <a:bodyPr/>
                    <a:lstStyle/>
                    <a:p>
                      <a:pPr indent="190500" algn="l">
                        <a:defRPr sz="1800"/>
                      </a:pPr>
                      <a:r>
                        <a:rPr lang="fr-CA" sz="900">
                          <a:solidFill>
                            <a:srgbClr val="000000"/>
                          </a:solidFill>
                          <a:latin typeface="Verdana"/>
                          <a:ea typeface="Verdana"/>
                          <a:cs typeface="Verdana"/>
                          <a:sym typeface="Verdana"/>
                        </a:rPr>
                        <a:t>Solde du prêt à 85 ans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fr-CA" sz="900" dirty="0">
                          <a:solidFill>
                            <a:srgbClr val="000000"/>
                          </a:solidFill>
                          <a:latin typeface="Verdana"/>
                          <a:ea typeface="Verdana"/>
                          <a:cs typeface="Verdana"/>
                          <a:sym typeface="Verdana"/>
                        </a:rPr>
                        <a:t>509 225 $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094">
                <a:tc>
                  <a:txBody>
                    <a:bodyPr/>
                    <a:lstStyle/>
                    <a:p>
                      <a:pPr indent="190500" algn="l">
                        <a:defRPr sz="1800"/>
                      </a:pPr>
                      <a:r>
                        <a:rPr lang="fr-CA" sz="900">
                          <a:solidFill>
                            <a:srgbClr val="000000"/>
                          </a:solidFill>
                          <a:latin typeface="Verdana"/>
                          <a:ea typeface="Verdana"/>
                          <a:cs typeface="Verdana"/>
                          <a:sym typeface="Verdana"/>
                        </a:rPr>
                        <a:t>Prestation de décès totale nette projetée à 85 ans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defRPr sz="1800"/>
                      </a:pPr>
                      <a:r>
                        <a:rPr lang="fr-CA" sz="900" dirty="0">
                          <a:solidFill>
                            <a:srgbClr val="000000"/>
                          </a:solidFill>
                          <a:latin typeface="Verdana"/>
                          <a:ea typeface="Verdana"/>
                          <a:cs typeface="Verdana"/>
                          <a:sym typeface="Verdana"/>
                        </a:rPr>
                        <a:t>264 131 $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584784"/>
                  </a:ext>
                </a:extLst>
              </a:tr>
            </a:tbl>
          </a:graphicData>
        </a:graphic>
      </p:graphicFrame>
      <p:sp>
        <p:nvSpPr>
          <p:cNvPr id="14" name="Rectangle 13">
            <a:extLst>
              <a:ext uri="{FF2B5EF4-FFF2-40B4-BE49-F238E27FC236}">
                <a16:creationId xmlns:a16="http://schemas.microsoft.com/office/drawing/2014/main" id="{0C1F12C9-2C79-5C44-B70B-CCF22D7025B4}"/>
              </a:ext>
            </a:extLst>
          </p:cNvPr>
          <p:cNvSpPr/>
          <p:nvPr/>
        </p:nvSpPr>
        <p:spPr>
          <a:xfrm>
            <a:off x="7153329" y="2007137"/>
            <a:ext cx="1934786" cy="338554"/>
          </a:xfrm>
          <a:prstGeom prst="rect">
            <a:avLst/>
          </a:prstGeom>
        </p:spPr>
        <p:txBody>
          <a:bodyPr wrap="square">
            <a:spAutoFit/>
          </a:bodyPr>
          <a:lstStyle/>
          <a:p>
            <a:pPr defTabSz="911968">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Fournit un montant d’assurance initiale totale de </a:t>
            </a:r>
            <a:r>
              <a:rPr lang="fr-CA" sz="800" b="1" dirty="0">
                <a:solidFill>
                  <a:srgbClr val="000000"/>
                </a:solidFill>
                <a:latin typeface="Verdana"/>
                <a:ea typeface="Verdana"/>
                <a:sym typeface="Verdana"/>
              </a:rPr>
              <a:t>462 380 $</a:t>
            </a:r>
          </a:p>
        </p:txBody>
      </p:sp>
      <p:sp>
        <p:nvSpPr>
          <p:cNvPr id="15" name="Rectangle 14">
            <a:extLst>
              <a:ext uri="{FF2B5EF4-FFF2-40B4-BE49-F238E27FC236}">
                <a16:creationId xmlns:a16="http://schemas.microsoft.com/office/drawing/2014/main" id="{CFC0CC62-C77C-9846-A664-2CD640619CCF}"/>
              </a:ext>
            </a:extLst>
          </p:cNvPr>
          <p:cNvSpPr/>
          <p:nvPr/>
        </p:nvSpPr>
        <p:spPr>
          <a:xfrm>
            <a:off x="7163169" y="2935842"/>
            <a:ext cx="1934786" cy="461665"/>
          </a:xfrm>
          <a:prstGeom prst="rect">
            <a:avLst/>
          </a:prstGeom>
        </p:spPr>
        <p:txBody>
          <a:bodyPr wrap="square">
            <a:spAutoFit/>
          </a:bodyPr>
          <a:lstStyle/>
          <a:p>
            <a:pPr defTabSz="1823936">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Tom pourrait emprunter jusqu’à </a:t>
            </a:r>
            <a:r>
              <a:rPr lang="fr-CA" sz="800" b="1" dirty="0">
                <a:solidFill>
                  <a:srgbClr val="000000"/>
                </a:solidFill>
                <a:latin typeface="Verdana"/>
                <a:ea typeface="Verdana"/>
                <a:sym typeface="Verdana"/>
              </a:rPr>
              <a:t>51 000 $</a:t>
            </a:r>
            <a:r>
              <a:rPr lang="fr-CA" sz="800" dirty="0">
                <a:solidFill>
                  <a:srgbClr val="000000"/>
                </a:solidFill>
                <a:latin typeface="Verdana"/>
                <a:ea typeface="Verdana"/>
                <a:sym typeface="Verdana"/>
              </a:rPr>
              <a:t> par année, pendant un maximum de 5 ans</a:t>
            </a:r>
          </a:p>
        </p:txBody>
      </p:sp>
      <p:cxnSp>
        <p:nvCxnSpPr>
          <p:cNvPr id="19" name="Straight Arrow Connector 18">
            <a:extLst>
              <a:ext uri="{FF2B5EF4-FFF2-40B4-BE49-F238E27FC236}">
                <a16:creationId xmlns:a16="http://schemas.microsoft.com/office/drawing/2014/main" id="{48EFCB1E-B34F-5E45-B80A-367A30C071EE}"/>
              </a:ext>
            </a:extLst>
          </p:cNvPr>
          <p:cNvCxnSpPr>
            <a:cxnSpLocks/>
          </p:cNvCxnSpPr>
          <p:nvPr/>
        </p:nvCxnSpPr>
        <p:spPr>
          <a:xfrm flipH="1">
            <a:off x="6829815" y="2143383"/>
            <a:ext cx="204611" cy="0"/>
          </a:xfrm>
          <a:prstGeom prst="straightConnector1">
            <a:avLst/>
          </a:prstGeom>
          <a:noFill/>
          <a:ln w="254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A48F87B5-E447-714B-AA4B-82E634DA39EB}"/>
              </a:ext>
            </a:extLst>
          </p:cNvPr>
          <p:cNvCxnSpPr>
            <a:cxnSpLocks/>
          </p:cNvCxnSpPr>
          <p:nvPr/>
        </p:nvCxnSpPr>
        <p:spPr>
          <a:xfrm flipH="1">
            <a:off x="6829815" y="3221807"/>
            <a:ext cx="204611" cy="0"/>
          </a:xfrm>
          <a:prstGeom prst="straightConnector1">
            <a:avLst/>
          </a:prstGeom>
          <a:noFill/>
          <a:ln w="254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
        <p:nvSpPr>
          <p:cNvPr id="20" name="Rectangle 19">
            <a:extLst>
              <a:ext uri="{FF2B5EF4-FFF2-40B4-BE49-F238E27FC236}">
                <a16:creationId xmlns:a16="http://schemas.microsoft.com/office/drawing/2014/main" id="{78A96EBB-26B6-40DF-9042-0977F2B7668A}"/>
              </a:ext>
            </a:extLst>
          </p:cNvPr>
          <p:cNvSpPr/>
          <p:nvPr/>
        </p:nvSpPr>
        <p:spPr>
          <a:xfrm>
            <a:off x="7195625" y="3565758"/>
            <a:ext cx="1902330" cy="1077218"/>
          </a:xfrm>
          <a:prstGeom prst="rect">
            <a:avLst/>
          </a:prstGeom>
        </p:spPr>
        <p:txBody>
          <a:bodyPr wrap="square">
            <a:spAutoFit/>
          </a:bodyPr>
          <a:lstStyle/>
          <a:p>
            <a:pPr defTabSz="911968">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Sur 5 ans, Tom pourrait emprunter</a:t>
            </a:r>
            <a:r>
              <a:rPr lang="fr-CA" sz="800" baseline="30000" dirty="0">
                <a:solidFill>
                  <a:srgbClr val="000000"/>
                </a:solidFill>
                <a:latin typeface="Verdana"/>
                <a:ea typeface="Verdana"/>
                <a:sym typeface="Verdana"/>
              </a:rPr>
              <a:t>15</a:t>
            </a:r>
            <a:r>
              <a:rPr lang="fr-CA" sz="800" dirty="0">
                <a:solidFill>
                  <a:srgbClr val="000000"/>
                </a:solidFill>
                <a:latin typeface="Verdana"/>
                <a:ea typeface="Verdana"/>
                <a:sym typeface="Verdana"/>
              </a:rPr>
              <a:t> jusqu’à </a:t>
            </a:r>
            <a:r>
              <a:rPr lang="fr-CA" sz="800" b="1" dirty="0">
                <a:solidFill>
                  <a:srgbClr val="000000"/>
                </a:solidFill>
                <a:latin typeface="Verdana"/>
                <a:ea typeface="Verdana"/>
                <a:sym typeface="Verdana"/>
              </a:rPr>
              <a:t>255 000 $</a:t>
            </a:r>
            <a:r>
              <a:rPr lang="fr-CA" sz="800" dirty="0">
                <a:solidFill>
                  <a:srgbClr val="000000"/>
                </a:solidFill>
                <a:latin typeface="Verdana"/>
                <a:ea typeface="Verdana"/>
                <a:sym typeface="Verdana"/>
              </a:rPr>
              <a:t> en revenu de retraite supplémentaire</a:t>
            </a:r>
          </a:p>
          <a:p>
            <a:pPr defTabSz="911968">
              <a:defRPr sz="2500" b="0">
                <a:solidFill>
                  <a:srgbClr val="4D4D4D"/>
                </a:solidFill>
                <a:latin typeface="Verdana"/>
                <a:ea typeface="Verdana"/>
                <a:cs typeface="Verdana"/>
                <a:sym typeface="Verdana"/>
              </a:defRPr>
            </a:pPr>
            <a:endParaRPr lang="fr-CA" sz="800" dirty="0">
              <a:solidFill>
                <a:srgbClr val="000000"/>
              </a:solidFill>
              <a:latin typeface="Verdana"/>
              <a:ea typeface="Verdana"/>
              <a:sym typeface="Verdana"/>
            </a:endParaRPr>
          </a:p>
          <a:p>
            <a:pPr defTabSz="911968">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À 85 ans, Tom aurait encore une prestation de décès nette de </a:t>
            </a:r>
            <a:r>
              <a:rPr lang="fr-CA" sz="800" b="1" dirty="0">
                <a:solidFill>
                  <a:srgbClr val="000000"/>
                </a:solidFill>
                <a:latin typeface="Verdana"/>
                <a:ea typeface="Verdana"/>
                <a:sym typeface="Verdana"/>
              </a:rPr>
              <a:t>264 131 $</a:t>
            </a:r>
          </a:p>
        </p:txBody>
      </p:sp>
      <p:cxnSp>
        <p:nvCxnSpPr>
          <p:cNvPr id="21" name="Straight Arrow Connector 20">
            <a:extLst>
              <a:ext uri="{FF2B5EF4-FFF2-40B4-BE49-F238E27FC236}">
                <a16:creationId xmlns:a16="http://schemas.microsoft.com/office/drawing/2014/main" id="{32B42461-E80C-459E-9C62-63440506D918}"/>
              </a:ext>
            </a:extLst>
          </p:cNvPr>
          <p:cNvCxnSpPr>
            <a:cxnSpLocks/>
          </p:cNvCxnSpPr>
          <p:nvPr/>
        </p:nvCxnSpPr>
        <p:spPr>
          <a:xfrm flipH="1">
            <a:off x="6857529" y="3837175"/>
            <a:ext cx="204611" cy="0"/>
          </a:xfrm>
          <a:prstGeom prst="straightConnector1">
            <a:avLst/>
          </a:prstGeom>
          <a:noFill/>
          <a:ln w="254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D71403AE-2906-44A3-8058-A519A5F19D3B}"/>
              </a:ext>
            </a:extLst>
          </p:cNvPr>
          <p:cNvSpPr/>
          <p:nvPr/>
        </p:nvSpPr>
        <p:spPr>
          <a:xfrm>
            <a:off x="433600" y="4544036"/>
            <a:ext cx="8088905" cy="574003"/>
          </a:xfrm>
          <a:prstGeom prst="rect">
            <a:avLst/>
          </a:prstGeom>
        </p:spPr>
        <p:txBody>
          <a:bodyPr wrap="square">
            <a:spAutoFit/>
          </a:bodyPr>
          <a:lstStyle/>
          <a:p>
            <a:pPr marL="228389" lvl="1" indent="-228389" defTabSz="911968">
              <a:spcBef>
                <a:spcPts val="400"/>
              </a:spcBef>
              <a:buClr>
                <a:srgbClr val="4D4D4D"/>
              </a:buClr>
              <a:buSzPct val="100000"/>
              <a:buFont typeface="+mj-lt"/>
              <a:buAutoNum type="arabicPeriod" startAt="14"/>
              <a:defRPr sz="1800" b="0">
                <a:latin typeface="Verdana"/>
                <a:ea typeface="Verdana"/>
                <a:cs typeface="Verdana"/>
                <a:sym typeface="Verdana"/>
              </a:defRPr>
            </a:pPr>
            <a:r>
              <a:rPr lang="fr-CA" sz="699">
                <a:solidFill>
                  <a:srgbClr val="000000"/>
                </a:solidFill>
                <a:latin typeface="Verdana"/>
                <a:ea typeface="Verdana"/>
                <a:sym typeface="Verdana"/>
              </a:rPr>
              <a:t>La valeur de rachat totale comprend les valeurs garanties et les valeurs non garanties.</a:t>
            </a:r>
          </a:p>
          <a:p>
            <a:pPr marL="228389" lvl="1" indent="-228389" defTabSz="911968">
              <a:spcBef>
                <a:spcPts val="400"/>
              </a:spcBef>
              <a:buClr>
                <a:srgbClr val="4D4D4D"/>
              </a:buClr>
              <a:buSzPct val="100000"/>
              <a:buFont typeface="+mj-lt"/>
              <a:buAutoNum type="arabicPeriod" startAt="14"/>
              <a:defRPr sz="1800" b="0">
                <a:latin typeface="Verdana"/>
                <a:ea typeface="Verdana"/>
                <a:cs typeface="Verdana"/>
                <a:sym typeface="Verdana"/>
              </a:defRPr>
            </a:pPr>
            <a:r>
              <a:rPr lang="fr-CA" sz="699">
                <a:solidFill>
                  <a:srgbClr val="000000"/>
                </a:solidFill>
                <a:latin typeface="Verdana"/>
                <a:ea typeface="Verdana"/>
                <a:sym typeface="Verdana"/>
              </a:rPr>
              <a:t>Les avantages et les valeurs indiqués ne sont ni garantis ni estimés pour l'avenir, à l'exception des éléments clairement marqués comme étant garantis. Les prestations et les valeurs supposent que les éléments non garantis resteront inchangés pendant toutes les années indiquées. Il est peu probable que cela se produise, car les hypothèses sur lesquelles elles sont basées sont susceptibles de changer. Les résultats réels peuvent être plus ou moins favorables et varieront de ceux indiqués.</a:t>
            </a:r>
          </a:p>
        </p:txBody>
      </p:sp>
      <p:cxnSp>
        <p:nvCxnSpPr>
          <p:cNvPr id="16" name="Straight Arrow Connector 15">
            <a:extLst>
              <a:ext uri="{FF2B5EF4-FFF2-40B4-BE49-F238E27FC236}">
                <a16:creationId xmlns:a16="http://schemas.microsoft.com/office/drawing/2014/main" id="{EDF7E8E6-6F37-4714-8BBA-F8D24BA6404C}"/>
              </a:ext>
            </a:extLst>
          </p:cNvPr>
          <p:cNvCxnSpPr>
            <a:cxnSpLocks/>
          </p:cNvCxnSpPr>
          <p:nvPr/>
        </p:nvCxnSpPr>
        <p:spPr>
          <a:xfrm flipH="1">
            <a:off x="6857529" y="4273069"/>
            <a:ext cx="204611" cy="0"/>
          </a:xfrm>
          <a:prstGeom prst="straightConnector1">
            <a:avLst/>
          </a:prstGeom>
          <a:noFill/>
          <a:ln w="25400" cap="flat">
            <a:solidFill>
              <a:srgbClr val="000000"/>
            </a:solidFill>
            <a:prstDash val="solid"/>
            <a:round/>
            <a:tailEnd type="triangle"/>
          </a:ln>
          <a:effectLst/>
          <a:sp3d/>
        </p:spPr>
        <p:style>
          <a:lnRef idx="0">
            <a:scrgbClr r="0" g="0" b="0"/>
          </a:lnRef>
          <a:fillRef idx="0">
            <a:scrgbClr r="0" g="0" b="0"/>
          </a:fillRef>
          <a:effectRef idx="0">
            <a:scrgbClr r="0" g="0" b="0"/>
          </a:effectRef>
          <a:fontRef idx="none"/>
        </p:style>
      </p:cxnSp>
      <p:sp>
        <p:nvSpPr>
          <p:cNvPr id="18" name="Title 1">
            <a:extLst>
              <a:ext uri="{FF2B5EF4-FFF2-40B4-BE49-F238E27FC236}">
                <a16:creationId xmlns:a16="http://schemas.microsoft.com/office/drawing/2014/main" id="{B81BD1A0-BBD7-4E66-8C00-C3BA1C001991}"/>
              </a:ext>
            </a:extLst>
          </p:cNvPr>
          <p:cNvSpPr txBox="1">
            <a:spLocks/>
          </p:cNvSpPr>
          <p:nvPr/>
        </p:nvSpPr>
        <p:spPr>
          <a:xfrm>
            <a:off x="392448" y="416889"/>
            <a:ext cx="6992080" cy="438506"/>
          </a:xfrm>
          <a:prstGeom prst="rect">
            <a:avLst/>
          </a:prstGeom>
        </p:spPr>
        <p:txBody>
          <a:bodyPr anchor="t"/>
          <a:lstStyle>
            <a:lvl1pPr algn="l" defTabSz="685800" rtl="0" eaLnBrk="1" latinLnBrk="0" hangingPunct="1">
              <a:lnSpc>
                <a:spcPts val="3000"/>
              </a:lnSpc>
              <a:spcBef>
                <a:spcPct val="0"/>
              </a:spcBef>
              <a:buNone/>
              <a:defRPr sz="2600" b="1" i="0" kern="1200" baseline="0">
                <a:solidFill>
                  <a:schemeClr val="tx2"/>
                </a:solidFill>
                <a:latin typeface="+mj-lt"/>
                <a:ea typeface="+mj-ea"/>
                <a:cs typeface="+mj-cs"/>
              </a:defRPr>
            </a:lvl1pPr>
          </a:lstStyle>
          <a:p>
            <a:pPr defTabSz="685166">
              <a:lnSpc>
                <a:spcPts val="2997"/>
              </a:lnSpc>
            </a:pPr>
            <a:r>
              <a:rPr lang="fr-CA" sz="2198">
                <a:solidFill>
                  <a:srgbClr val="007C89"/>
                </a:solidFill>
                <a:latin typeface="Verdana"/>
              </a:rPr>
              <a:t>La solution de Tom : Avantage Plus</a:t>
            </a:r>
          </a:p>
        </p:txBody>
      </p:sp>
    </p:spTree>
    <p:extLst>
      <p:ext uri="{BB962C8B-B14F-4D97-AF65-F5344CB8AC3E}">
        <p14:creationId xmlns:p14="http://schemas.microsoft.com/office/powerpoint/2010/main" val="4212075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247825D-7E9E-3B45-A466-2AE1B4D4F603}"/>
              </a:ext>
            </a:extLst>
          </p:cNvPr>
          <p:cNvSpPr>
            <a:spLocks noGrp="1"/>
          </p:cNvSpPr>
          <p:nvPr>
            <p:ph type="body" sz="quarter" idx="11"/>
          </p:nvPr>
        </p:nvSpPr>
        <p:spPr>
          <a:xfrm>
            <a:off x="433600" y="1091140"/>
            <a:ext cx="7922351" cy="463685"/>
          </a:xfrm>
        </p:spPr>
        <p:txBody>
          <a:bodyPr/>
          <a:lstStyle/>
          <a:p>
            <a:pPr>
              <a:lnSpc>
                <a:spcPct val="100000"/>
              </a:lnSpc>
            </a:pPr>
            <a:r>
              <a:rPr lang="fr-CA" b="0" dirty="0">
                <a:solidFill>
                  <a:srgbClr val="000000"/>
                </a:solidFill>
              </a:rPr>
              <a:t>Mais qu’arrivera-t-il si l’économie s’affaiblit et que </a:t>
            </a:r>
            <a:r>
              <a:rPr lang="fr-CA" b="0" dirty="0" err="1">
                <a:solidFill>
                  <a:srgbClr val="000000"/>
                </a:solidFill>
              </a:rPr>
              <a:t>Foresters</a:t>
            </a:r>
            <a:r>
              <a:rPr lang="fr-CA" b="0" dirty="0">
                <a:solidFill>
                  <a:srgbClr val="000000"/>
                </a:solidFill>
              </a:rPr>
              <a:t> verse des participations moins élevées?  </a:t>
            </a:r>
          </a:p>
        </p:txBody>
      </p:sp>
      <p:graphicFrame>
        <p:nvGraphicFramePr>
          <p:cNvPr id="13" name="Table">
            <a:extLst>
              <a:ext uri="{FF2B5EF4-FFF2-40B4-BE49-F238E27FC236}">
                <a16:creationId xmlns:a16="http://schemas.microsoft.com/office/drawing/2014/main" id="{91B11055-7FD2-214E-AD12-190A2964BC81}"/>
              </a:ext>
            </a:extLst>
          </p:cNvPr>
          <p:cNvGraphicFramePr/>
          <p:nvPr>
            <p:extLst>
              <p:ext uri="{D42A27DB-BD31-4B8C-83A1-F6EECF244321}">
                <p14:modId xmlns:p14="http://schemas.microsoft.com/office/powerpoint/2010/main" val="782964975"/>
              </p:ext>
            </p:extLst>
          </p:nvPr>
        </p:nvGraphicFramePr>
        <p:xfrm>
          <a:off x="433600" y="1528489"/>
          <a:ext cx="6113474" cy="2994073"/>
        </p:xfrm>
        <a:graphic>
          <a:graphicData uri="http://schemas.openxmlformats.org/drawingml/2006/table">
            <a:tbl>
              <a:tblPr/>
              <a:tblGrid>
                <a:gridCol w="2867824">
                  <a:extLst>
                    <a:ext uri="{9D8B030D-6E8A-4147-A177-3AD203B41FA5}">
                      <a16:colId xmlns:a16="http://schemas.microsoft.com/office/drawing/2014/main" val="20000"/>
                    </a:ext>
                  </a:extLst>
                </a:gridCol>
                <a:gridCol w="134739">
                  <a:extLst>
                    <a:ext uri="{9D8B030D-6E8A-4147-A177-3AD203B41FA5}">
                      <a16:colId xmlns:a16="http://schemas.microsoft.com/office/drawing/2014/main" val="3576173999"/>
                    </a:ext>
                  </a:extLst>
                </a:gridCol>
                <a:gridCol w="1461380">
                  <a:extLst>
                    <a:ext uri="{9D8B030D-6E8A-4147-A177-3AD203B41FA5}">
                      <a16:colId xmlns:a16="http://schemas.microsoft.com/office/drawing/2014/main" val="3602419601"/>
                    </a:ext>
                  </a:extLst>
                </a:gridCol>
                <a:gridCol w="1649531">
                  <a:extLst>
                    <a:ext uri="{9D8B030D-6E8A-4147-A177-3AD203B41FA5}">
                      <a16:colId xmlns:a16="http://schemas.microsoft.com/office/drawing/2014/main" val="1263983352"/>
                    </a:ext>
                  </a:extLst>
                </a:gridCol>
              </a:tblGrid>
              <a:tr h="483414">
                <a:tc gridSpan="2">
                  <a:txBody>
                    <a:bodyPr/>
                    <a:lstStyle/>
                    <a:p>
                      <a:pPr indent="190500" algn="l">
                        <a:defRPr sz="1800"/>
                      </a:pPr>
                      <a:r>
                        <a:rPr lang="fr-CA" sz="900" b="1">
                          <a:solidFill>
                            <a:srgbClr val="000000"/>
                          </a:solidFill>
                          <a:latin typeface="Verdana"/>
                          <a:ea typeface="Verdana"/>
                          <a:cs typeface="Verdana"/>
                          <a:sym typeface="Verdana"/>
                        </a:rPr>
                        <a:t>Conception initiale de l'assurance vie          </a:t>
                      </a:r>
                    </a:p>
                  </a:txBody>
                  <a:tcPr marL="53950" marR="55389" marT="35967" marB="35967" anchor="ctr" horzOverflow="overflow">
                    <a:lnL w="12700">
                      <a:miter lim="400000"/>
                    </a:lnL>
                    <a:lnR w="12700">
                      <a:noFill/>
                      <a:miter lim="400000"/>
                    </a:lnR>
                    <a:lnT w="12700">
                      <a:miter lim="400000"/>
                    </a:lnT>
                    <a:lnB w="6350" cap="flat" cmpd="sng" algn="ctr">
                      <a:solidFill>
                        <a:srgbClr val="FFFFFF"/>
                      </a:solidFill>
                      <a:prstDash val="solid"/>
                      <a:round/>
                      <a:headEnd type="none" w="med" len="med"/>
                      <a:tailEnd type="none" w="med" len="med"/>
                    </a:lnB>
                    <a:solidFill>
                      <a:srgbClr val="D7C9D3"/>
                    </a:solidFill>
                  </a:tcPr>
                </a:tc>
                <a:tc hMerge="1">
                  <a:txBody>
                    <a:bodyPr/>
                    <a:lstStyle/>
                    <a:p>
                      <a:pPr indent="190500" algn="l" rtl="0">
                        <a:defRPr sz="1800"/>
                      </a:pPr>
                      <a:endParaRPr sz="900" dirty="0">
                        <a:solidFill>
                          <a:srgbClr val="FFFFFF"/>
                        </a:solidFill>
                        <a:latin typeface="Verdana"/>
                        <a:ea typeface="Verdana"/>
                        <a:cs typeface="Verdana"/>
                        <a:sym typeface="Verdana"/>
                      </a:endParaRPr>
                    </a:p>
                  </a:txBody>
                  <a:tcPr marL="54000" marR="55440" marT="36000" marB="36000" anchor="ctr" horzOverflow="overflow">
                    <a:lnL w="12700">
                      <a:noFill/>
                      <a:miter lim="400000"/>
                    </a:lnL>
                    <a:lnR w="12700">
                      <a:noFill/>
                      <a:miter lim="400000"/>
                    </a:lnR>
                    <a:lnT w="12700">
                      <a:miter lim="400000"/>
                    </a:lnT>
                    <a:lnB w="12700" cap="flat" cmpd="sng" algn="ctr">
                      <a:solidFill>
                        <a:srgbClr val="C8C8C8"/>
                      </a:solidFill>
                      <a:prstDash val="solid"/>
                      <a:round/>
                      <a:headEnd type="none" w="med" len="med"/>
                      <a:tailEnd type="none" w="med" len="med"/>
                    </a:lnB>
                    <a:solidFill>
                      <a:srgbClr val="008181"/>
                    </a:solidFill>
                  </a:tcPr>
                </a:tc>
                <a:tc>
                  <a:txBody>
                    <a:bodyPr/>
                    <a:lstStyle/>
                    <a:p>
                      <a:pPr marL="0" marR="0" lvl="0" indent="190500" algn="l" defTabSz="685166" rtl="0" eaLnBrk="1" fontAlgn="auto" latinLnBrk="0" hangingPunct="1">
                        <a:lnSpc>
                          <a:spcPct val="100000"/>
                        </a:lnSpc>
                        <a:spcBef>
                          <a:spcPts val="0"/>
                        </a:spcBef>
                        <a:spcAft>
                          <a:spcPts val="0"/>
                        </a:spcAft>
                        <a:buClrTx/>
                        <a:buSzTx/>
                        <a:buFontTx/>
                        <a:buNone/>
                        <a:tabLst/>
                        <a:defRPr sz="1800"/>
                      </a:pPr>
                      <a:r>
                        <a:rPr lang="fr-CA" sz="900" b="1" dirty="0">
                          <a:solidFill>
                            <a:srgbClr val="000000"/>
                          </a:solidFill>
                          <a:latin typeface="+mn-lt"/>
                          <a:ea typeface="Verdana"/>
                          <a:cs typeface="Verdana"/>
                          <a:sym typeface="Verdana"/>
                        </a:rPr>
                        <a:t>Réduction de</a:t>
                      </a:r>
                    </a:p>
                    <a:p>
                      <a:pPr marL="0" indent="182563" algn="l">
                        <a:defRPr sz="1800"/>
                      </a:pPr>
                      <a:r>
                        <a:rPr lang="fr-CA" sz="900" b="1" dirty="0">
                          <a:solidFill>
                            <a:srgbClr val="000000"/>
                          </a:solidFill>
                          <a:latin typeface="Verdana"/>
                          <a:ea typeface="Verdana"/>
                          <a:cs typeface="Verdana"/>
                          <a:sym typeface="Verdana"/>
                        </a:rPr>
                        <a:t>15 % des    </a:t>
                      </a:r>
                      <a:br>
                        <a:rPr lang="fr-CA" sz="900" b="1" dirty="0">
                          <a:solidFill>
                            <a:srgbClr val="000000"/>
                          </a:solidFill>
                          <a:latin typeface="Verdana"/>
                          <a:ea typeface="Verdana"/>
                          <a:cs typeface="Verdana"/>
                          <a:sym typeface="Verdana"/>
                        </a:rPr>
                      </a:br>
                      <a:r>
                        <a:rPr lang="fr-CA" sz="900" b="1" dirty="0">
                          <a:solidFill>
                            <a:srgbClr val="000000"/>
                          </a:solidFill>
                          <a:latin typeface="Verdana"/>
                          <a:ea typeface="Verdana"/>
                          <a:cs typeface="Verdana"/>
                          <a:sym typeface="Verdana"/>
                        </a:rPr>
                        <a:t>     participations</a:t>
                      </a:r>
                    </a:p>
                  </a:txBody>
                  <a:tcPr marL="53950" marR="55389" marT="35967" marB="35967" anchor="ctr" horzOverflow="overflow">
                    <a:lnL w="12700">
                      <a:noFill/>
                      <a:miter lim="400000"/>
                    </a:lnL>
                    <a:lnR w="12700">
                      <a:noFill/>
                      <a:miter lim="400000"/>
                    </a:lnR>
                    <a:lnT w="12700">
                      <a:miter lim="400000"/>
                    </a:lnT>
                    <a:lnB w="12700" cap="flat" cmpd="sng" algn="ctr">
                      <a:solidFill>
                        <a:srgbClr val="C8C8C8"/>
                      </a:solidFill>
                      <a:prstDash val="solid"/>
                      <a:round/>
                      <a:headEnd type="none" w="med" len="med"/>
                      <a:tailEnd type="none" w="med" len="med"/>
                    </a:lnB>
                    <a:solidFill>
                      <a:srgbClr val="D7C9D3"/>
                    </a:solidFill>
                  </a:tcPr>
                </a:tc>
                <a:tc>
                  <a:txBody>
                    <a:bodyPr/>
                    <a:lstStyle/>
                    <a:p>
                      <a:pPr marL="0" marR="0" lvl="0" indent="190500" algn="l" defTabSz="685166" rtl="0" eaLnBrk="1" fontAlgn="auto" latinLnBrk="0" hangingPunct="1">
                        <a:lnSpc>
                          <a:spcPct val="100000"/>
                        </a:lnSpc>
                        <a:spcBef>
                          <a:spcPts val="0"/>
                        </a:spcBef>
                        <a:spcAft>
                          <a:spcPts val="0"/>
                        </a:spcAft>
                        <a:buClrTx/>
                        <a:buSzTx/>
                        <a:buFontTx/>
                        <a:buNone/>
                        <a:tabLst/>
                        <a:defRPr sz="1800"/>
                      </a:pPr>
                      <a:r>
                        <a:rPr lang="fr-CA" sz="900" b="1" dirty="0">
                          <a:solidFill>
                            <a:srgbClr val="000000"/>
                          </a:solidFill>
                          <a:latin typeface="+mn-lt"/>
                          <a:ea typeface="Verdana"/>
                          <a:cs typeface="Verdana"/>
                          <a:sym typeface="Verdana"/>
                        </a:rPr>
                        <a:t>Réduction de</a:t>
                      </a:r>
                    </a:p>
                    <a:p>
                      <a:pPr indent="190500" algn="l">
                        <a:defRPr sz="1800"/>
                      </a:pPr>
                      <a:r>
                        <a:rPr lang="fr-CA" sz="900" b="1" dirty="0">
                          <a:solidFill>
                            <a:srgbClr val="000000"/>
                          </a:solidFill>
                          <a:latin typeface="Verdana"/>
                          <a:ea typeface="Verdana"/>
                          <a:cs typeface="Verdana"/>
                          <a:sym typeface="Verdana"/>
                        </a:rPr>
                        <a:t>20% des  </a:t>
                      </a:r>
                      <a:br>
                        <a:rPr lang="fr-CA" sz="900" b="1" dirty="0">
                          <a:solidFill>
                            <a:srgbClr val="000000"/>
                          </a:solidFill>
                          <a:latin typeface="Verdana"/>
                          <a:ea typeface="Verdana"/>
                          <a:cs typeface="Verdana"/>
                          <a:sym typeface="Verdana"/>
                        </a:rPr>
                      </a:br>
                      <a:r>
                        <a:rPr lang="fr-CA" sz="900" b="1" dirty="0">
                          <a:solidFill>
                            <a:srgbClr val="000000"/>
                          </a:solidFill>
                          <a:latin typeface="Verdana"/>
                          <a:ea typeface="Verdana"/>
                          <a:cs typeface="Verdana"/>
                          <a:sym typeface="Verdana"/>
                        </a:rPr>
                        <a:t>     participations</a:t>
                      </a:r>
                    </a:p>
                  </a:txBody>
                  <a:tcPr marL="53950" marR="55389" marT="35967" marB="35967" anchor="ctr" horzOverflow="overflow">
                    <a:lnL w="12700">
                      <a:miter lim="400000"/>
                    </a:lnL>
                    <a:lnR w="12700">
                      <a:noFill/>
                      <a:miter lim="400000"/>
                    </a:lnR>
                    <a:lnT w="12700">
                      <a:miter lim="400000"/>
                    </a:lnT>
                    <a:lnB w="12700" cap="flat" cmpd="sng" algn="ctr">
                      <a:solidFill>
                        <a:srgbClr val="C8C8C8"/>
                      </a:solidFill>
                      <a:prstDash val="solid"/>
                      <a:round/>
                      <a:headEnd type="none" w="med" len="med"/>
                      <a:tailEnd type="none" w="med" len="med"/>
                    </a:lnB>
                    <a:solidFill>
                      <a:srgbClr val="D7C9D3"/>
                    </a:solidFill>
                  </a:tcPr>
                </a:tc>
                <a:extLst>
                  <a:ext uri="{0D108BD9-81ED-4DB2-BD59-A6C34878D82A}">
                    <a16:rowId xmlns:a16="http://schemas.microsoft.com/office/drawing/2014/main" val="10000"/>
                  </a:ext>
                </a:extLst>
              </a:tr>
              <a:tr h="209094">
                <a:tc>
                  <a:txBody>
                    <a:bodyPr/>
                    <a:lstStyle/>
                    <a:p>
                      <a:pPr indent="190500" algn="l">
                        <a:defRPr sz="1800"/>
                      </a:pPr>
                      <a:r>
                        <a:rPr lang="fr-CA" sz="900">
                          <a:solidFill>
                            <a:srgbClr val="000000"/>
                          </a:solidFill>
                          <a:latin typeface="Verdana"/>
                          <a:ea typeface="Verdana"/>
                          <a:cs typeface="Verdana"/>
                          <a:sym typeface="Verdana"/>
                        </a:rPr>
                        <a:t>Montant total de l’assurance initiale</a:t>
                      </a:r>
                    </a:p>
                  </a:txBody>
                  <a:tcPr marL="53950" marR="55389" marT="35967" marB="35967" anchor="ctr" horzOverflow="overflow">
                    <a:lnL w="6350">
                      <a:solidFill>
                        <a:srgbClr val="FFFFFF"/>
                      </a:solidFill>
                    </a:lnL>
                    <a:lnR w="6350">
                      <a:noFill/>
                    </a:lnR>
                    <a:lnT w="6350" cap="flat" cmpd="sng" algn="ctr">
                      <a:solidFill>
                        <a:srgbClr val="FFFFFF"/>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indent="190500" algn="l" rtl="0">
                        <a:defRPr sz="1800"/>
                      </a:pPr>
                      <a:endParaRPr sz="900"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a:noFill/>
                    </a:lnR>
                    <a:lnT w="1270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190500" algn="l">
                        <a:defRPr sz="1800"/>
                      </a:pPr>
                      <a:r>
                        <a:rPr lang="fr-CA" sz="900" dirty="0">
                          <a:solidFill>
                            <a:srgbClr val="000000"/>
                          </a:solidFill>
                          <a:latin typeface="Verdana"/>
                          <a:ea typeface="Verdana"/>
                          <a:cs typeface="Verdana"/>
                          <a:sym typeface="Verdana"/>
                        </a:rPr>
                        <a:t>462 380 $</a:t>
                      </a:r>
                    </a:p>
                  </a:txBody>
                  <a:tcPr marL="53950" marR="55389" marT="35967" marB="35967" anchor="ctr" horzOverflow="overflow">
                    <a:lnL w="6350" cap="flat" cmpd="sng" algn="ctr">
                      <a:noFill/>
                      <a:prstDash val="solid"/>
                      <a:round/>
                      <a:headEnd type="none" w="med" len="med"/>
                      <a:tailEnd type="none" w="med" len="med"/>
                    </a:lnL>
                    <a:lnR w="6350">
                      <a:noFill/>
                    </a:lnR>
                    <a:lnT w="1270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190500" algn="l">
                        <a:defRPr sz="1800"/>
                      </a:pPr>
                      <a:r>
                        <a:rPr lang="fr-CA" sz="900" dirty="0">
                          <a:solidFill>
                            <a:srgbClr val="000000"/>
                          </a:solidFill>
                          <a:latin typeface="Verdana"/>
                          <a:ea typeface="Verdana"/>
                          <a:cs typeface="Verdana"/>
                          <a:sym typeface="Verdana"/>
                        </a:rPr>
                        <a:t>462 380 $</a:t>
                      </a:r>
                    </a:p>
                  </a:txBody>
                  <a:tcPr marL="53950" marR="55389" marT="35967" marB="35967" anchor="ctr" horzOverflow="overflow">
                    <a:lnL w="6350" cap="flat" cmpd="sng" algn="ctr">
                      <a:noFill/>
                      <a:prstDash val="solid"/>
                      <a:round/>
                      <a:headEnd type="none" w="med" len="med"/>
                      <a:tailEnd type="none" w="med" len="med"/>
                    </a:lnL>
                    <a:lnR w="6350">
                      <a:noFill/>
                    </a:lnR>
                    <a:lnT w="1270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09094">
                <a:tc>
                  <a:txBody>
                    <a:bodyPr/>
                    <a:lstStyle/>
                    <a:p>
                      <a:pPr indent="190500" algn="l">
                        <a:defRPr sz="1800"/>
                      </a:pPr>
                      <a:r>
                        <a:rPr lang="fr-CA" sz="900">
                          <a:solidFill>
                            <a:srgbClr val="000000"/>
                          </a:solidFill>
                          <a:latin typeface="Verdana"/>
                          <a:ea typeface="Verdana"/>
                          <a:cs typeface="Verdana"/>
                          <a:sym typeface="Verdana"/>
                        </a:rPr>
                        <a:t>   Assurance vie de base</a:t>
                      </a:r>
                    </a:p>
                  </a:txBody>
                  <a:tcPr marL="53950" marR="55389" marT="35967" marB="35967" anchor="ctr" horzOverflow="overflow">
                    <a:lnL w="6350">
                      <a:solidFill>
                        <a:srgbClr val="FFFFFF"/>
                      </a:solid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indent="190500" algn="l" rtl="0">
                        <a:defRPr sz="1800"/>
                      </a:pPr>
                      <a:endParaRPr sz="900"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190500" algn="l">
                        <a:defRPr sz="1800"/>
                      </a:pPr>
                      <a:r>
                        <a:rPr lang="fr-CA" sz="900" dirty="0">
                          <a:solidFill>
                            <a:srgbClr val="000000"/>
                          </a:solidFill>
                          <a:latin typeface="Verdana"/>
                          <a:ea typeface="Verdana"/>
                          <a:cs typeface="Verdana"/>
                          <a:sym typeface="Verdana"/>
                        </a:rPr>
                        <a:t>315 806 $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190500" algn="l">
                        <a:defRPr sz="1800"/>
                      </a:pPr>
                      <a:r>
                        <a:rPr lang="fr-CA" sz="900" dirty="0">
                          <a:solidFill>
                            <a:srgbClr val="000000"/>
                          </a:solidFill>
                          <a:latin typeface="Verdana"/>
                          <a:ea typeface="Verdana"/>
                          <a:cs typeface="Verdana"/>
                          <a:sym typeface="Verdana"/>
                        </a:rPr>
                        <a:t>315 806 $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4372320"/>
                  </a:ext>
                </a:extLst>
              </a:tr>
              <a:tr h="209094">
                <a:tc>
                  <a:txBody>
                    <a:bodyPr/>
                    <a:lstStyle/>
                    <a:p>
                      <a:pPr indent="190500" algn="l">
                        <a:defRPr sz="1800"/>
                      </a:pPr>
                      <a:r>
                        <a:rPr lang="fr-CA" sz="900">
                          <a:solidFill>
                            <a:srgbClr val="000000"/>
                          </a:solidFill>
                          <a:latin typeface="Verdana"/>
                          <a:ea typeface="Verdana"/>
                          <a:cs typeface="Verdana"/>
                          <a:sym typeface="Verdana"/>
                        </a:rPr>
                        <a:t>   Assurance complémentaire initiale</a:t>
                      </a:r>
                    </a:p>
                  </a:txBody>
                  <a:tcPr marL="53950" marR="55389" marT="35967" marB="35967" anchor="ctr" horzOverflow="overflow">
                    <a:lnL w="6350">
                      <a:solidFill>
                        <a:srgbClr val="FFFFFF"/>
                      </a:solid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indent="190500" algn="l" rtl="0">
                        <a:defRPr sz="1800"/>
                      </a:pPr>
                      <a:endParaRPr sz="900"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190500" algn="l">
                        <a:defRPr sz="1800"/>
                      </a:pPr>
                      <a:r>
                        <a:rPr lang="fr-CA" sz="900" dirty="0">
                          <a:solidFill>
                            <a:srgbClr val="000000"/>
                          </a:solidFill>
                          <a:latin typeface="Verdana"/>
                          <a:ea typeface="Verdana"/>
                          <a:cs typeface="Verdana"/>
                          <a:sym typeface="Verdana"/>
                        </a:rPr>
                        <a:t>146 574 $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indent="190500" algn="l">
                        <a:defRPr sz="1800"/>
                      </a:pPr>
                      <a:r>
                        <a:rPr lang="fr-CA" sz="900" dirty="0">
                          <a:solidFill>
                            <a:srgbClr val="000000"/>
                          </a:solidFill>
                          <a:latin typeface="Verdana"/>
                          <a:ea typeface="Verdana"/>
                          <a:cs typeface="Verdana"/>
                          <a:sym typeface="Verdana"/>
                        </a:rPr>
                        <a:t>146 574 $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6924754"/>
                  </a:ext>
                </a:extLst>
              </a:tr>
              <a:tr h="220995">
                <a:tc gridSpan="2">
                  <a:txBody>
                    <a:bodyPr/>
                    <a:lstStyle/>
                    <a:p>
                      <a:pPr marL="0" marR="0" lvl="0" indent="190500" algn="l" defTabSz="685800" rtl="0" eaLnBrk="1" fontAlgn="auto" latinLnBrk="0" hangingPunct="1">
                        <a:lnSpc>
                          <a:spcPct val="100000"/>
                        </a:lnSpc>
                        <a:spcBef>
                          <a:spcPts val="0"/>
                        </a:spcBef>
                        <a:spcAft>
                          <a:spcPts val="0"/>
                        </a:spcAft>
                        <a:buClrTx/>
                        <a:buSzTx/>
                        <a:buFontTx/>
                        <a:buNone/>
                        <a:tabLst/>
                        <a:defRPr sz="1800"/>
                      </a:pPr>
                      <a:r>
                        <a:rPr lang="fr-CA" sz="900" b="1">
                          <a:solidFill>
                            <a:srgbClr val="000000"/>
                          </a:solidFill>
                          <a:latin typeface="+mn-lt"/>
                          <a:ea typeface="Verdana"/>
                          <a:cs typeface="Verdana"/>
                          <a:sym typeface="Verdana"/>
                        </a:rPr>
                        <a:t>À compter de 65 ans</a:t>
                      </a:r>
                    </a:p>
                  </a:txBody>
                  <a:tcPr marL="53950" marR="55389" marT="35967" marB="35967" anchor="ctr" horzOverflow="overflow">
                    <a:lnL w="12700">
                      <a:miter lim="400000"/>
                    </a:lnL>
                    <a:lnR w="12700">
                      <a:noFill/>
                      <a:miter lim="400000"/>
                    </a:lnR>
                    <a:lnT w="6350" cap="flat" cmpd="sng" algn="ctr">
                      <a:solidFill>
                        <a:srgbClr val="C8C8C8"/>
                      </a:solidFill>
                      <a:prstDash val="solid"/>
                      <a:round/>
                      <a:headEnd type="none" w="med" len="med"/>
                      <a:tailEnd type="none" w="med" len="med"/>
                    </a:lnT>
                    <a:lnB w="6350" cap="flat" cmpd="sng" algn="ctr">
                      <a:noFill/>
                      <a:prstDash val="solid"/>
                      <a:round/>
                      <a:headEnd type="none" w="med" len="med"/>
                      <a:tailEnd type="none" w="med" len="med"/>
                    </a:lnB>
                    <a:solidFill>
                      <a:srgbClr val="D7C9D3"/>
                    </a:solidFill>
                  </a:tcPr>
                </a:tc>
                <a:tc hMerge="1">
                  <a:txBody>
                    <a:bodyPr/>
                    <a:lstStyle/>
                    <a:p>
                      <a:pPr indent="190500" algn="l" rtl="0">
                        <a:defRPr sz="1800"/>
                      </a:pPr>
                      <a:endParaRPr sz="900" dirty="0">
                        <a:solidFill>
                          <a:srgbClr val="FFFFFF"/>
                        </a:solidFill>
                        <a:latin typeface="Verdana"/>
                        <a:ea typeface="Verdana"/>
                        <a:cs typeface="Verdana"/>
                        <a:sym typeface="Verdana"/>
                      </a:endParaRPr>
                    </a:p>
                  </a:txBody>
                  <a:tcPr marL="54000" marR="55440" marT="36000" marB="36000" anchor="ctr" horzOverflow="overflow">
                    <a:lnL w="12700">
                      <a:noFill/>
                      <a:miter lim="400000"/>
                    </a:lnL>
                    <a:lnR w="12700">
                      <a:noFill/>
                      <a:miter lim="400000"/>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008181"/>
                    </a:solidFill>
                  </a:tcPr>
                </a:tc>
                <a:tc>
                  <a:txBody>
                    <a:bodyPr/>
                    <a:lstStyle/>
                    <a:p>
                      <a:pPr indent="190500" algn="l" rtl="0">
                        <a:defRPr sz="1800"/>
                      </a:pPr>
                      <a:endParaRPr lang="en-US" sz="900" b="1" dirty="0">
                        <a:solidFill>
                          <a:srgbClr val="000000"/>
                        </a:solidFill>
                        <a:latin typeface="Verdana"/>
                        <a:ea typeface="Verdana"/>
                        <a:cs typeface="Verdana"/>
                        <a:sym typeface="Verdana"/>
                      </a:endParaRPr>
                    </a:p>
                  </a:txBody>
                  <a:tcPr marL="53950" marR="55389" marT="35967" marB="35967" anchor="ctr" horzOverflow="overflow">
                    <a:lnL w="12700">
                      <a:noFill/>
                      <a:miter lim="400000"/>
                    </a:lnL>
                    <a:lnR w="12700">
                      <a:noFill/>
                      <a:miter lim="400000"/>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D7C9D3"/>
                    </a:solidFill>
                  </a:tcPr>
                </a:tc>
                <a:tc>
                  <a:txBody>
                    <a:bodyPr/>
                    <a:lstStyle/>
                    <a:p>
                      <a:pPr indent="190500" algn="l" rtl="0">
                        <a:defRPr sz="1800"/>
                      </a:pPr>
                      <a:endParaRPr sz="900" b="1" dirty="0">
                        <a:solidFill>
                          <a:srgbClr val="000000"/>
                        </a:solidFill>
                        <a:latin typeface="Verdana"/>
                        <a:ea typeface="Verdana"/>
                        <a:cs typeface="Verdana"/>
                        <a:sym typeface="Verdana"/>
                      </a:endParaRPr>
                    </a:p>
                  </a:txBody>
                  <a:tcPr marL="53950" marR="55389" marT="35967" marB="35967" anchor="ctr" horzOverflow="overflow">
                    <a:lnL w="12700">
                      <a:miter lim="400000"/>
                    </a:lnL>
                    <a:lnR w="12700">
                      <a:noFill/>
                      <a:miter lim="400000"/>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D7C9D3"/>
                    </a:solidFill>
                  </a:tcPr>
                </a:tc>
                <a:extLst>
                  <a:ext uri="{0D108BD9-81ED-4DB2-BD59-A6C34878D82A}">
                    <a16:rowId xmlns:a16="http://schemas.microsoft.com/office/drawing/2014/main" val="10009"/>
                  </a:ext>
                </a:extLst>
              </a:tr>
              <a:tr h="209094">
                <a:tc gridSpan="2">
                  <a:txBody>
                    <a:bodyPr/>
                    <a:lstStyle/>
                    <a:p>
                      <a:pPr indent="190500" algn="l">
                        <a:defRPr sz="1800"/>
                      </a:pPr>
                      <a:r>
                        <a:rPr lang="fr-CA" sz="900">
                          <a:solidFill>
                            <a:srgbClr val="000000"/>
                          </a:solidFill>
                          <a:latin typeface="Verdana"/>
                          <a:ea typeface="Verdana"/>
                          <a:cs typeface="Verdana"/>
                          <a:sym typeface="Verdana"/>
                        </a:rPr>
                        <a:t>Valeur de rachat totale</a:t>
                      </a:r>
                    </a:p>
                  </a:txBody>
                  <a:tcPr marL="53950" marR="55389" marT="35967" marB="35967" anchor="ctr" horzOverflow="overflow">
                    <a:lnL w="6350">
                      <a:noFill/>
                    </a:lnL>
                    <a:lnR w="6350">
                      <a:noFill/>
                    </a:lnR>
                    <a:lnT w="6350" cap="flat" cmpd="sng" algn="ctr">
                      <a:no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indent="190500" algn="l" rtl="0">
                        <a:defRPr sz="1800"/>
                      </a:pPr>
                      <a:endParaRPr sz="900" dirty="0">
                        <a:solidFill>
                          <a:srgbClr val="000000"/>
                        </a:solidFill>
                        <a:latin typeface="Verdana"/>
                        <a:ea typeface="Verdana"/>
                        <a:cs typeface="Verdana"/>
                        <a:sym typeface="Verdana"/>
                      </a:endParaRPr>
                    </a:p>
                  </a:txBody>
                  <a:tcPr marL="54000" marR="5544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dirty="0">
                          <a:solidFill>
                            <a:srgbClr val="000000"/>
                          </a:solidFill>
                          <a:latin typeface="Verdana"/>
                          <a:ea typeface="Verdana"/>
                          <a:cs typeface="Verdana"/>
                          <a:sym typeface="Verdana"/>
                        </a:rPr>
                        <a:t>220 060 $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dirty="0">
                          <a:solidFill>
                            <a:srgbClr val="000000"/>
                          </a:solidFill>
                          <a:latin typeface="Verdana"/>
                          <a:ea typeface="Verdana"/>
                          <a:cs typeface="Verdana"/>
                          <a:sym typeface="Verdana"/>
                        </a:rPr>
                        <a:t>214 725 $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094">
                <a:tc gridSpan="2">
                  <a:txBody>
                    <a:bodyPr/>
                    <a:lstStyle/>
                    <a:p>
                      <a:pPr indent="190500" algn="l">
                        <a:defRPr sz="1800"/>
                      </a:pPr>
                      <a:r>
                        <a:rPr lang="fr-CA" sz="900">
                          <a:solidFill>
                            <a:srgbClr val="000000"/>
                          </a:solidFill>
                          <a:latin typeface="Verdana"/>
                          <a:ea typeface="Verdana"/>
                          <a:cs typeface="Verdana"/>
                          <a:sym typeface="Verdana"/>
                        </a:rPr>
                        <a:t>Prêts garantis planifiés</a:t>
                      </a:r>
                    </a:p>
                  </a:txBody>
                  <a:tcPr marL="53950" marR="55389" marT="35967" marB="35967" anchor="ctr" horzOverflow="overflow">
                    <a:lnL w="6350">
                      <a:noFill/>
                    </a:lnL>
                    <a:lnR w="6350">
                      <a:noFill/>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indent="190500" algn="l">
                        <a:defRPr sz="1800"/>
                      </a:pPr>
                      <a:r>
                        <a:rPr lang="fr-CA" sz="900" dirty="0">
                          <a:solidFill>
                            <a:srgbClr val="000000"/>
                          </a:solidFill>
                          <a:latin typeface="Verdana"/>
                          <a:ea typeface="Verdana"/>
                          <a:cs typeface="Verdana"/>
                          <a:sym typeface="Verdana"/>
                        </a:rPr>
                        <a:t>  47 000 $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dirty="0">
                          <a:solidFill>
                            <a:srgbClr val="000000"/>
                          </a:solidFill>
                          <a:latin typeface="Verdana"/>
                          <a:ea typeface="Verdana"/>
                          <a:cs typeface="Verdana"/>
                          <a:sym typeface="Verdana"/>
                        </a:rPr>
                        <a:t>  45 000 $</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2704461"/>
                  </a:ext>
                </a:extLst>
              </a:tr>
              <a:tr h="209094">
                <a:tc gridSpan="2">
                  <a:txBody>
                    <a:bodyPr/>
                    <a:lstStyle/>
                    <a:p>
                      <a:pPr indent="190500" algn="l">
                        <a:defRPr sz="1800"/>
                      </a:pPr>
                      <a:r>
                        <a:rPr lang="fr-CA" sz="900">
                          <a:solidFill>
                            <a:srgbClr val="000000"/>
                          </a:solidFill>
                          <a:latin typeface="Verdana"/>
                          <a:ea typeface="Verdana"/>
                          <a:cs typeface="Verdana"/>
                          <a:sym typeface="Verdana"/>
                        </a:rPr>
                        <a:t>Nombre d’années des prêts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indent="190500" algn="l" rtl="0">
                        <a:defRPr sz="1800"/>
                      </a:pPr>
                      <a:endParaRPr sz="900" dirty="0">
                        <a:solidFill>
                          <a:srgbClr val="000000"/>
                        </a:solidFill>
                        <a:latin typeface="Verdana"/>
                        <a:ea typeface="Verdana"/>
                        <a:cs typeface="Verdana"/>
                        <a:sym typeface="Verdana"/>
                      </a:endParaRPr>
                    </a:p>
                  </a:txBody>
                  <a:tcPr marL="54000" marR="5544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a:solidFill>
                            <a:srgbClr val="000000"/>
                          </a:solidFill>
                          <a:latin typeface="Verdana"/>
                          <a:ea typeface="Verdana"/>
                          <a:cs typeface="Verdana"/>
                          <a:sym typeface="Verdana"/>
                        </a:rPr>
                        <a:t>5 (années 25 à 29)</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190500" algn="l" defTabSz="685800" rtl="0" eaLnBrk="1" fontAlgn="auto" latinLnBrk="0" hangingPunct="1">
                        <a:lnSpc>
                          <a:spcPct val="100000"/>
                        </a:lnSpc>
                        <a:spcBef>
                          <a:spcPts val="0"/>
                        </a:spcBef>
                        <a:spcAft>
                          <a:spcPts val="0"/>
                        </a:spcAft>
                        <a:buClrTx/>
                        <a:buSzTx/>
                        <a:buFontTx/>
                        <a:buNone/>
                        <a:tabLst/>
                        <a:defRPr sz="1800"/>
                      </a:pPr>
                      <a:r>
                        <a:rPr lang="fr-CA" sz="900">
                          <a:solidFill>
                            <a:srgbClr val="000000"/>
                          </a:solidFill>
                          <a:latin typeface="+mn-lt"/>
                          <a:ea typeface="Verdana"/>
                          <a:cs typeface="Verdana"/>
                          <a:sym typeface="Verdana"/>
                        </a:rPr>
                        <a:t>5 (années 25 à 29)</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094">
                <a:tc gridSpan="2">
                  <a:txBody>
                    <a:bodyPr/>
                    <a:lstStyle/>
                    <a:p>
                      <a:pPr indent="190500" algn="l">
                        <a:defRPr sz="1800"/>
                      </a:pPr>
                      <a:r>
                        <a:rPr lang="fr-CA" sz="900" b="1">
                          <a:solidFill>
                            <a:srgbClr val="000000"/>
                          </a:solidFill>
                          <a:latin typeface="Verdana"/>
                          <a:ea typeface="Verdana"/>
                          <a:cs typeface="Verdana"/>
                          <a:sym typeface="Verdana"/>
                        </a:rPr>
                        <a:t>À 85 ans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D7C9D3"/>
                    </a:solidFill>
                  </a:tcPr>
                </a:tc>
                <a:tc hMerge="1">
                  <a:txBody>
                    <a:bodyPr/>
                    <a:lstStyle/>
                    <a:p>
                      <a:pPr indent="190500" algn="l" rtl="0">
                        <a:defRPr sz="1800"/>
                      </a:pPr>
                      <a:endParaRPr sz="900" dirty="0">
                        <a:solidFill>
                          <a:schemeClr val="bg1"/>
                        </a:solidFill>
                        <a:latin typeface="Verdana"/>
                        <a:ea typeface="Verdana"/>
                        <a:cs typeface="Verdana"/>
                        <a:sym typeface="Verdana"/>
                      </a:endParaRPr>
                    </a:p>
                  </a:txBody>
                  <a:tcPr marL="54000" marR="5544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008181"/>
                    </a:solidFill>
                  </a:tcPr>
                </a:tc>
                <a:tc>
                  <a:txBody>
                    <a:bodyPr/>
                    <a:lstStyle/>
                    <a:p>
                      <a:pPr indent="190500" algn="l" rtl="0">
                        <a:defRPr sz="1800"/>
                      </a:pPr>
                      <a:endParaRPr sz="900" b="1"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D7C9D3"/>
                    </a:solidFill>
                  </a:tcPr>
                </a:tc>
                <a:tc>
                  <a:txBody>
                    <a:bodyPr/>
                    <a:lstStyle/>
                    <a:p>
                      <a:pPr indent="190500" algn="l" rtl="0">
                        <a:defRPr sz="1800"/>
                      </a:pPr>
                      <a:endParaRPr sz="900" b="1"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D7C9D3"/>
                    </a:solidFill>
                  </a:tcPr>
                </a:tc>
                <a:extLst>
                  <a:ext uri="{0D108BD9-81ED-4DB2-BD59-A6C34878D82A}">
                    <a16:rowId xmlns:a16="http://schemas.microsoft.com/office/drawing/2014/main" val="1306164065"/>
                  </a:ext>
                </a:extLst>
              </a:tr>
              <a:tr h="270658">
                <a:tc gridSpan="2">
                  <a:txBody>
                    <a:bodyPr/>
                    <a:lstStyle/>
                    <a:p>
                      <a:pPr indent="190500" algn="l">
                        <a:defRPr sz="1800"/>
                      </a:pPr>
                      <a:r>
                        <a:rPr lang="fr-CA" sz="900">
                          <a:solidFill>
                            <a:srgbClr val="000000"/>
                          </a:solidFill>
                          <a:latin typeface="Verdana"/>
                          <a:ea typeface="Verdana"/>
                          <a:cs typeface="Verdana"/>
                          <a:sym typeface="Verdana"/>
                        </a:rPr>
                        <a:t>Distributions brutes cumulatives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indent="190500" algn="l" rtl="0">
                        <a:defRPr sz="1800"/>
                      </a:pPr>
                      <a:endParaRPr sz="900" dirty="0">
                        <a:solidFill>
                          <a:srgbClr val="000000"/>
                        </a:solidFill>
                        <a:latin typeface="Verdana"/>
                        <a:ea typeface="Verdana"/>
                        <a:cs typeface="Verdana"/>
                        <a:sym typeface="Verdana"/>
                      </a:endParaRPr>
                    </a:p>
                  </a:txBody>
                  <a:tcPr marL="54000" marR="5544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dirty="0">
                          <a:solidFill>
                            <a:srgbClr val="000000"/>
                          </a:solidFill>
                          <a:latin typeface="Verdana"/>
                          <a:ea typeface="Verdana"/>
                          <a:cs typeface="Verdana"/>
                          <a:sym typeface="Verdana"/>
                        </a:rPr>
                        <a:t>235 000$</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rtl="0">
                        <a:defRPr sz="1800"/>
                      </a:pPr>
                      <a:r>
                        <a:rPr lang="en-US" sz="900" dirty="0">
                          <a:solidFill>
                            <a:srgbClr val="000000"/>
                          </a:solidFill>
                          <a:latin typeface="Verdana"/>
                          <a:ea typeface="Verdana"/>
                          <a:cs typeface="Verdana"/>
                          <a:sym typeface="Verdana"/>
                        </a:rPr>
                        <a:t>225 000$</a:t>
                      </a:r>
                      <a:endParaRPr sz="900" dirty="0">
                        <a:solidFill>
                          <a:srgbClr val="000000"/>
                        </a:solidFill>
                        <a:latin typeface="Verdana"/>
                        <a:ea typeface="Verdana"/>
                        <a:cs typeface="Verdana"/>
                        <a:sym typeface="Verdana"/>
                      </a:endParaRP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7584784"/>
                  </a:ext>
                </a:extLst>
              </a:tr>
              <a:tr h="209094">
                <a:tc gridSpan="2">
                  <a:txBody>
                    <a:bodyPr/>
                    <a:lstStyle/>
                    <a:p>
                      <a:pPr indent="190500" algn="l">
                        <a:defRPr sz="1800"/>
                      </a:pPr>
                      <a:r>
                        <a:rPr lang="fr-CA" sz="900">
                          <a:solidFill>
                            <a:srgbClr val="000000"/>
                          </a:solidFill>
                          <a:latin typeface="Verdana"/>
                          <a:ea typeface="Verdana"/>
                          <a:cs typeface="Verdana"/>
                          <a:sym typeface="Verdana"/>
                        </a:rPr>
                        <a:t>Solde du prêt à 85 ans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indent="190500" algn="l" rtl="0">
                        <a:defRPr sz="1800"/>
                      </a:pPr>
                      <a:endParaRPr sz="900" dirty="0">
                        <a:solidFill>
                          <a:srgbClr val="000000"/>
                        </a:solidFill>
                        <a:latin typeface="Verdana"/>
                        <a:ea typeface="Verdana"/>
                        <a:cs typeface="Verdana"/>
                        <a:sym typeface="Verdana"/>
                      </a:endParaRPr>
                    </a:p>
                  </a:txBody>
                  <a:tcPr marL="54000" marR="5544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a:solidFill>
                            <a:srgbClr val="000000"/>
                          </a:solidFill>
                          <a:latin typeface="Verdana"/>
                          <a:ea typeface="Verdana"/>
                          <a:cs typeface="Verdana"/>
                          <a:sym typeface="Verdana"/>
                        </a:rPr>
                        <a:t>495 871$</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a:solidFill>
                            <a:srgbClr val="000000"/>
                          </a:solidFill>
                          <a:latin typeface="Verdana"/>
                          <a:ea typeface="Verdana"/>
                          <a:cs typeface="Verdana"/>
                          <a:sym typeface="Verdana"/>
                        </a:rPr>
                        <a:t>474 771$</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460775"/>
                  </a:ext>
                </a:extLst>
              </a:tr>
              <a:tr h="346254">
                <a:tc gridSpan="2">
                  <a:txBody>
                    <a:bodyPr/>
                    <a:lstStyle/>
                    <a:p>
                      <a:pPr indent="190500" algn="l">
                        <a:defRPr sz="1800"/>
                      </a:pPr>
                      <a:r>
                        <a:rPr lang="fr-CA" sz="900" dirty="0">
                          <a:solidFill>
                            <a:srgbClr val="000000"/>
                          </a:solidFill>
                          <a:latin typeface="Verdana"/>
                          <a:ea typeface="Verdana"/>
                          <a:cs typeface="Verdana"/>
                          <a:sym typeface="Verdana"/>
                        </a:rPr>
                        <a:t>Prestation de décès totale nette projetée à </a:t>
                      </a:r>
                      <a:br>
                        <a:rPr lang="fr-CA" sz="900" dirty="0">
                          <a:solidFill>
                            <a:srgbClr val="000000"/>
                          </a:solidFill>
                          <a:latin typeface="Verdana"/>
                          <a:ea typeface="Verdana"/>
                          <a:cs typeface="Verdana"/>
                          <a:sym typeface="Verdana"/>
                        </a:rPr>
                      </a:br>
                      <a:r>
                        <a:rPr lang="fr-CA" sz="900" dirty="0">
                          <a:solidFill>
                            <a:srgbClr val="000000"/>
                          </a:solidFill>
                          <a:latin typeface="Verdana"/>
                          <a:ea typeface="Verdana"/>
                          <a:cs typeface="Verdana"/>
                          <a:sym typeface="Verdana"/>
                        </a:rPr>
                        <a:t>    85 ans</a:t>
                      </a:r>
                    </a:p>
                  </a:txBody>
                  <a:tcPr marL="53950" marR="55389" marT="35967" marB="35967" anchor="ctr" horzOverflow="overflow">
                    <a:lnL w="6350">
                      <a:noFill/>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indent="190500" algn="l" rtl="0">
                        <a:defRPr sz="1800"/>
                      </a:pPr>
                      <a:endParaRPr sz="900" dirty="0">
                        <a:solidFill>
                          <a:srgbClr val="000000"/>
                        </a:solidFill>
                        <a:latin typeface="Verdana"/>
                        <a:ea typeface="Verdana"/>
                        <a:cs typeface="Verdana"/>
                        <a:sym typeface="Verdana"/>
                      </a:endParaRPr>
                    </a:p>
                  </a:txBody>
                  <a:tcPr marL="54000" marR="5544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a:solidFill>
                            <a:srgbClr val="000000"/>
                          </a:solidFill>
                          <a:latin typeface="Verdana"/>
                          <a:ea typeface="Verdana"/>
                          <a:cs typeface="Verdana"/>
                          <a:sym typeface="Verdana"/>
                        </a:rPr>
                        <a:t>205 352$</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indent="190500" algn="l">
                        <a:defRPr sz="1800"/>
                      </a:pPr>
                      <a:r>
                        <a:rPr lang="fr-CA" sz="900" dirty="0">
                          <a:solidFill>
                            <a:srgbClr val="000000"/>
                          </a:solidFill>
                          <a:latin typeface="Verdana"/>
                          <a:ea typeface="Verdana"/>
                          <a:cs typeface="Verdana"/>
                          <a:sym typeface="Verdana"/>
                        </a:rPr>
                        <a:t>202 114$</a:t>
                      </a:r>
                    </a:p>
                  </a:txBody>
                  <a:tcPr marL="53950" marR="55389" marT="35967" marB="35967"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8C8C8"/>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3211341"/>
                  </a:ext>
                </a:extLst>
              </a:tr>
            </a:tbl>
          </a:graphicData>
        </a:graphic>
      </p:graphicFrame>
      <p:sp>
        <p:nvSpPr>
          <p:cNvPr id="14" name="Rectangle 13">
            <a:extLst>
              <a:ext uri="{FF2B5EF4-FFF2-40B4-BE49-F238E27FC236}">
                <a16:creationId xmlns:a16="http://schemas.microsoft.com/office/drawing/2014/main" id="{0C1F12C9-2C79-5C44-B70B-CCF22D7025B4}"/>
              </a:ext>
            </a:extLst>
          </p:cNvPr>
          <p:cNvSpPr/>
          <p:nvPr/>
        </p:nvSpPr>
        <p:spPr>
          <a:xfrm>
            <a:off x="7126463" y="1990475"/>
            <a:ext cx="1934786" cy="338554"/>
          </a:xfrm>
          <a:prstGeom prst="rect">
            <a:avLst/>
          </a:prstGeom>
        </p:spPr>
        <p:txBody>
          <a:bodyPr wrap="square">
            <a:spAutoFit/>
          </a:bodyPr>
          <a:lstStyle/>
          <a:p>
            <a:pPr defTabSz="911968">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Fournit un montant d’assurance initiale totale de </a:t>
            </a:r>
            <a:r>
              <a:rPr lang="fr-CA" sz="800" b="1" dirty="0">
                <a:solidFill>
                  <a:srgbClr val="000000"/>
                </a:solidFill>
                <a:latin typeface="Verdana"/>
                <a:ea typeface="Verdana"/>
                <a:sym typeface="Verdana"/>
              </a:rPr>
              <a:t>462 380 $</a:t>
            </a:r>
          </a:p>
        </p:txBody>
      </p:sp>
      <p:cxnSp>
        <p:nvCxnSpPr>
          <p:cNvPr id="19" name="Straight Arrow Connector 18">
            <a:extLst>
              <a:ext uri="{FF2B5EF4-FFF2-40B4-BE49-F238E27FC236}">
                <a16:creationId xmlns:a16="http://schemas.microsoft.com/office/drawing/2014/main" id="{48EFCB1E-B34F-5E45-B80A-367A30C071EE}"/>
              </a:ext>
            </a:extLst>
          </p:cNvPr>
          <p:cNvCxnSpPr>
            <a:cxnSpLocks/>
          </p:cNvCxnSpPr>
          <p:nvPr/>
        </p:nvCxnSpPr>
        <p:spPr>
          <a:xfrm flipH="1">
            <a:off x="6808242" y="2109442"/>
            <a:ext cx="204611" cy="0"/>
          </a:xfrm>
          <a:prstGeom prst="straightConnector1">
            <a:avLst/>
          </a:prstGeom>
          <a:noFill/>
          <a:ln w="25400" cap="flat">
            <a:solidFill>
              <a:srgbClr val="5BBBB7"/>
            </a:solidFill>
            <a:prstDash val="solid"/>
            <a:round/>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32B42461-E80C-459E-9C62-63440506D918}"/>
              </a:ext>
            </a:extLst>
          </p:cNvPr>
          <p:cNvCxnSpPr>
            <a:cxnSpLocks/>
          </p:cNvCxnSpPr>
          <p:nvPr/>
        </p:nvCxnSpPr>
        <p:spPr>
          <a:xfrm flipH="1">
            <a:off x="6808242" y="3138870"/>
            <a:ext cx="204611" cy="0"/>
          </a:xfrm>
          <a:prstGeom prst="straightConnector1">
            <a:avLst/>
          </a:prstGeom>
          <a:noFill/>
          <a:ln w="25400" cap="flat">
            <a:solidFill>
              <a:srgbClr val="5BBBB7"/>
            </a:solidFill>
            <a:prstDash val="solid"/>
            <a:round/>
            <a:tailEnd type="triangle"/>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D71403AE-2906-44A3-8058-A519A5F19D3B}"/>
              </a:ext>
            </a:extLst>
          </p:cNvPr>
          <p:cNvSpPr/>
          <p:nvPr/>
        </p:nvSpPr>
        <p:spPr>
          <a:xfrm>
            <a:off x="433600" y="4725103"/>
            <a:ext cx="8088905" cy="415114"/>
          </a:xfrm>
          <a:prstGeom prst="rect">
            <a:avLst/>
          </a:prstGeom>
        </p:spPr>
        <p:txBody>
          <a:bodyPr wrap="square">
            <a:spAutoFit/>
          </a:bodyPr>
          <a:lstStyle/>
          <a:p>
            <a:pPr marL="228389" lvl="1" indent="-228389" defTabSz="911968">
              <a:spcBef>
                <a:spcPts val="400"/>
              </a:spcBef>
              <a:buClr>
                <a:srgbClr val="4D4D4D"/>
              </a:buClr>
              <a:buSzPct val="100000"/>
              <a:buFont typeface="+mj-lt"/>
              <a:buAutoNum type="arabicPeriod" startAt="15"/>
              <a:defRPr sz="1800" b="0">
                <a:latin typeface="Verdana"/>
                <a:ea typeface="Verdana"/>
                <a:cs typeface="Verdana"/>
                <a:sym typeface="Verdana"/>
              </a:defRPr>
            </a:pPr>
            <a:r>
              <a:rPr lang="fr-CA" sz="699">
                <a:solidFill>
                  <a:srgbClr val="000000"/>
                </a:solidFill>
                <a:latin typeface="Verdana"/>
                <a:ea typeface="Verdana"/>
                <a:sym typeface="Verdana"/>
              </a:rPr>
              <a:t>Les avantages et les valeurs indiqués ne sont ni garantis ni estimés pour l'avenir, à l'exception des éléments clairement marqués comme étant garantis. Les prestations et les valeurs supposent que les éléments non garantis resteront inchangés pendant toutes les années indiquées. Il est peu probable que cela se produise, car les hypothèses sur lesquelles elles sont basées sont susceptibles de changer. Les résultats réels peuvent être plus ou moins favorables et varieront de ceux indiqués.</a:t>
            </a:r>
          </a:p>
        </p:txBody>
      </p:sp>
      <p:sp>
        <p:nvSpPr>
          <p:cNvPr id="18" name="Title 1">
            <a:extLst>
              <a:ext uri="{FF2B5EF4-FFF2-40B4-BE49-F238E27FC236}">
                <a16:creationId xmlns:a16="http://schemas.microsoft.com/office/drawing/2014/main" id="{B81BD1A0-BBD7-4E66-8C00-C3BA1C001991}"/>
              </a:ext>
            </a:extLst>
          </p:cNvPr>
          <p:cNvSpPr txBox="1">
            <a:spLocks/>
          </p:cNvSpPr>
          <p:nvPr/>
        </p:nvSpPr>
        <p:spPr>
          <a:xfrm>
            <a:off x="392448" y="416889"/>
            <a:ext cx="6992080" cy="438506"/>
          </a:xfrm>
          <a:prstGeom prst="rect">
            <a:avLst/>
          </a:prstGeom>
        </p:spPr>
        <p:txBody>
          <a:bodyPr anchor="t"/>
          <a:lstStyle>
            <a:lvl1pPr algn="l" defTabSz="685800" rtl="0" eaLnBrk="1" latinLnBrk="0" hangingPunct="1">
              <a:lnSpc>
                <a:spcPts val="3000"/>
              </a:lnSpc>
              <a:spcBef>
                <a:spcPct val="0"/>
              </a:spcBef>
              <a:buNone/>
              <a:defRPr sz="2600" b="1" i="0" kern="1200" baseline="0">
                <a:solidFill>
                  <a:schemeClr val="tx2"/>
                </a:solidFill>
                <a:latin typeface="+mj-lt"/>
                <a:ea typeface="+mj-ea"/>
                <a:cs typeface="+mj-cs"/>
              </a:defRPr>
            </a:lvl1pPr>
          </a:lstStyle>
          <a:p>
            <a:pPr defTabSz="685166">
              <a:lnSpc>
                <a:spcPts val="2997"/>
              </a:lnSpc>
            </a:pPr>
            <a:r>
              <a:rPr lang="fr-CA" sz="2198">
                <a:solidFill>
                  <a:srgbClr val="007C89"/>
                </a:solidFill>
                <a:latin typeface="Verdana"/>
              </a:rPr>
              <a:t>La solution de Tom : Avantage Plus </a:t>
            </a:r>
          </a:p>
        </p:txBody>
      </p:sp>
      <p:sp>
        <p:nvSpPr>
          <p:cNvPr id="10" name="Rectangle 9">
            <a:extLst>
              <a:ext uri="{FF2B5EF4-FFF2-40B4-BE49-F238E27FC236}">
                <a16:creationId xmlns:a16="http://schemas.microsoft.com/office/drawing/2014/main" id="{EAF85C99-5448-4CA3-87F8-17CC397963F8}"/>
              </a:ext>
            </a:extLst>
          </p:cNvPr>
          <p:cNvSpPr/>
          <p:nvPr/>
        </p:nvSpPr>
        <p:spPr>
          <a:xfrm>
            <a:off x="7163167" y="2875308"/>
            <a:ext cx="1934786" cy="830997"/>
          </a:xfrm>
          <a:prstGeom prst="rect">
            <a:avLst/>
          </a:prstGeom>
        </p:spPr>
        <p:txBody>
          <a:bodyPr wrap="square">
            <a:spAutoFit/>
          </a:bodyPr>
          <a:lstStyle/>
          <a:p>
            <a:pPr defTabSz="1823936">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Tom pourrait emprunter jusqu’à </a:t>
            </a:r>
            <a:r>
              <a:rPr lang="fr-CA" sz="800" b="1" dirty="0">
                <a:solidFill>
                  <a:srgbClr val="000000"/>
                </a:solidFill>
                <a:latin typeface="Verdana"/>
                <a:ea typeface="Verdana"/>
                <a:sym typeface="Verdana"/>
              </a:rPr>
              <a:t>47 000 $</a:t>
            </a:r>
            <a:r>
              <a:rPr lang="fr-CA" sz="800" dirty="0">
                <a:solidFill>
                  <a:srgbClr val="000000"/>
                </a:solidFill>
                <a:latin typeface="Verdana"/>
                <a:ea typeface="Verdana"/>
                <a:sym typeface="Verdana"/>
              </a:rPr>
              <a:t>, avec une réduction de 15 % des participations, ou </a:t>
            </a:r>
            <a:r>
              <a:rPr lang="fr-CA" sz="800" b="1" dirty="0">
                <a:solidFill>
                  <a:srgbClr val="000000"/>
                </a:solidFill>
                <a:latin typeface="Verdana"/>
                <a:ea typeface="Verdana"/>
                <a:sym typeface="Verdana"/>
              </a:rPr>
              <a:t>45 000 $</a:t>
            </a:r>
            <a:r>
              <a:rPr lang="fr-CA" sz="800" dirty="0">
                <a:solidFill>
                  <a:srgbClr val="000000"/>
                </a:solidFill>
                <a:latin typeface="Verdana"/>
                <a:ea typeface="Verdana"/>
                <a:sym typeface="Verdana"/>
              </a:rPr>
              <a:t> avec une réduction de 20 % des participations, pendant un maximum de cinq ans</a:t>
            </a:r>
          </a:p>
        </p:txBody>
      </p:sp>
      <p:sp>
        <p:nvSpPr>
          <p:cNvPr id="11" name="Rectangle 10">
            <a:extLst>
              <a:ext uri="{FF2B5EF4-FFF2-40B4-BE49-F238E27FC236}">
                <a16:creationId xmlns:a16="http://schemas.microsoft.com/office/drawing/2014/main" id="{AA6B5062-3FEB-456E-96B3-4171BFA2AAFC}"/>
              </a:ext>
            </a:extLst>
          </p:cNvPr>
          <p:cNvSpPr/>
          <p:nvPr/>
        </p:nvSpPr>
        <p:spPr>
          <a:xfrm>
            <a:off x="7163166" y="3673100"/>
            <a:ext cx="1861379" cy="584775"/>
          </a:xfrm>
          <a:prstGeom prst="rect">
            <a:avLst/>
          </a:prstGeom>
        </p:spPr>
        <p:txBody>
          <a:bodyPr wrap="square">
            <a:spAutoFit/>
          </a:bodyPr>
          <a:lstStyle/>
          <a:p>
            <a:pPr defTabSz="911968">
              <a:defRPr sz="2500" b="0">
                <a:solidFill>
                  <a:srgbClr val="4D4D4D"/>
                </a:solidFill>
                <a:latin typeface="Verdana"/>
                <a:ea typeface="Verdana"/>
                <a:cs typeface="Verdana"/>
                <a:sym typeface="Verdana"/>
              </a:defRPr>
            </a:pPr>
            <a:r>
              <a:rPr lang="fr-CA" sz="800" dirty="0">
                <a:solidFill>
                  <a:srgbClr val="000000"/>
                </a:solidFill>
                <a:latin typeface="Verdana"/>
                <a:ea typeface="Verdana"/>
                <a:sym typeface="Verdana"/>
              </a:rPr>
              <a:t>Sur 5 ans, Tom pourrait emprunter</a:t>
            </a:r>
            <a:r>
              <a:rPr lang="fr-CA" sz="800" baseline="30000" dirty="0">
                <a:solidFill>
                  <a:srgbClr val="000000"/>
                </a:solidFill>
                <a:latin typeface="Verdana"/>
                <a:ea typeface="Verdana"/>
                <a:sym typeface="Verdana"/>
              </a:rPr>
              <a:t>15</a:t>
            </a:r>
            <a:r>
              <a:rPr lang="fr-CA" sz="800" dirty="0">
                <a:solidFill>
                  <a:srgbClr val="000000"/>
                </a:solidFill>
                <a:latin typeface="Verdana"/>
                <a:ea typeface="Verdana"/>
                <a:sym typeface="Verdana"/>
              </a:rPr>
              <a:t> </a:t>
            </a:r>
            <a:r>
              <a:rPr lang="fr-CA" sz="800">
                <a:solidFill>
                  <a:srgbClr val="000000"/>
                </a:solidFill>
                <a:latin typeface="Verdana"/>
                <a:ea typeface="Verdana"/>
                <a:sym typeface="Verdana"/>
              </a:rPr>
              <a:t>jusqu’à </a:t>
            </a:r>
            <a:r>
              <a:rPr lang="fr-CA" sz="800" b="1">
                <a:solidFill>
                  <a:srgbClr val="000000"/>
                </a:solidFill>
                <a:latin typeface="Verdana"/>
                <a:ea typeface="Verdana"/>
                <a:sym typeface="Verdana"/>
              </a:rPr>
              <a:t>235 </a:t>
            </a:r>
            <a:r>
              <a:rPr lang="fr-CA" sz="800" b="1" dirty="0">
                <a:solidFill>
                  <a:srgbClr val="000000"/>
                </a:solidFill>
                <a:latin typeface="Verdana"/>
                <a:ea typeface="Verdana"/>
                <a:sym typeface="Verdana"/>
              </a:rPr>
              <a:t>000 $</a:t>
            </a:r>
            <a:endParaRPr lang="fr-CA" sz="800" dirty="0">
              <a:solidFill>
                <a:srgbClr val="000000"/>
              </a:solidFill>
              <a:latin typeface="Verdana"/>
              <a:ea typeface="Verdana"/>
              <a:sym typeface="Verdana"/>
            </a:endParaRPr>
          </a:p>
          <a:p>
            <a:pPr defTabSz="911968">
              <a:defRPr sz="2500" b="0">
                <a:solidFill>
                  <a:srgbClr val="4D4D4D"/>
                </a:solidFill>
                <a:latin typeface="Verdana"/>
                <a:ea typeface="Verdana"/>
                <a:cs typeface="Verdana"/>
                <a:sym typeface="Verdana"/>
              </a:defRPr>
            </a:pPr>
            <a:endParaRPr lang="fr-CA" sz="800" dirty="0">
              <a:solidFill>
                <a:srgbClr val="000000"/>
              </a:solidFill>
              <a:latin typeface="Verdana"/>
              <a:ea typeface="Verdana"/>
              <a:sym typeface="Verdana"/>
            </a:endParaRPr>
          </a:p>
          <a:p>
            <a:pPr defTabSz="911968">
              <a:defRPr sz="2500" b="0">
                <a:solidFill>
                  <a:srgbClr val="4D4D4D"/>
                </a:solidFill>
                <a:latin typeface="Verdana"/>
                <a:ea typeface="Verdana"/>
                <a:cs typeface="Verdana"/>
                <a:sym typeface="Verdana"/>
              </a:defRPr>
            </a:pPr>
            <a:endParaRPr lang="fr-CA" sz="800" dirty="0">
              <a:solidFill>
                <a:srgbClr val="000000"/>
              </a:solidFill>
              <a:latin typeface="Verdana"/>
              <a:ea typeface="Verdana"/>
              <a:sym typeface="Verdana"/>
            </a:endParaRPr>
          </a:p>
        </p:txBody>
      </p:sp>
      <p:cxnSp>
        <p:nvCxnSpPr>
          <p:cNvPr id="15" name="Straight Arrow Connector 14">
            <a:extLst>
              <a:ext uri="{FF2B5EF4-FFF2-40B4-BE49-F238E27FC236}">
                <a16:creationId xmlns:a16="http://schemas.microsoft.com/office/drawing/2014/main" id="{CF1B1B04-FC37-400A-9506-413553A2B2C8}"/>
              </a:ext>
            </a:extLst>
          </p:cNvPr>
          <p:cNvCxnSpPr>
            <a:cxnSpLocks/>
          </p:cNvCxnSpPr>
          <p:nvPr/>
        </p:nvCxnSpPr>
        <p:spPr>
          <a:xfrm flipH="1">
            <a:off x="6857528" y="3786537"/>
            <a:ext cx="204611" cy="0"/>
          </a:xfrm>
          <a:prstGeom prst="straightConnector1">
            <a:avLst/>
          </a:prstGeom>
          <a:noFill/>
          <a:ln w="25400" cap="flat">
            <a:solidFill>
              <a:srgbClr val="5BBBB7"/>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11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247825D-7E9E-3B45-A466-2AE1B4D4F603}"/>
              </a:ext>
            </a:extLst>
          </p:cNvPr>
          <p:cNvSpPr>
            <a:spLocks noGrp="1"/>
          </p:cNvSpPr>
          <p:nvPr>
            <p:ph type="body" sz="quarter" idx="11"/>
          </p:nvPr>
        </p:nvSpPr>
        <p:spPr>
          <a:xfrm>
            <a:off x="418800" y="1179223"/>
            <a:ext cx="8086877" cy="463685"/>
          </a:xfrm>
        </p:spPr>
        <p:txBody>
          <a:bodyPr/>
          <a:lstStyle/>
          <a:p>
            <a:pPr>
              <a:lnSpc>
                <a:spcPct val="100000"/>
              </a:lnSpc>
            </a:pPr>
            <a:r>
              <a:rPr lang="fr-CA" b="0" dirty="0">
                <a:solidFill>
                  <a:srgbClr val="000000"/>
                </a:solidFill>
              </a:rPr>
              <a:t>La couverture suppose la catégorie non-fumeur et une prime uniforme pour la durée du contrat.</a:t>
            </a:r>
          </a:p>
          <a:p>
            <a:pPr>
              <a:lnSpc>
                <a:spcPct val="100000"/>
              </a:lnSpc>
            </a:pPr>
            <a:endParaRPr lang="en-US" b="0" dirty="0">
              <a:solidFill>
                <a:srgbClr val="000000"/>
              </a:solidFill>
            </a:endParaRPr>
          </a:p>
          <a:p>
            <a:pPr>
              <a:lnSpc>
                <a:spcPct val="100000"/>
              </a:lnSpc>
            </a:pPr>
            <a:endParaRPr lang="en-US" b="0" dirty="0">
              <a:solidFill>
                <a:srgbClr val="000000"/>
              </a:solidFill>
            </a:endParaRPr>
          </a:p>
          <a:p>
            <a:pPr>
              <a:lnSpc>
                <a:spcPct val="100000"/>
              </a:lnSpc>
            </a:pPr>
            <a:endParaRPr lang="en-US" b="0" dirty="0">
              <a:solidFill>
                <a:srgbClr val="000000"/>
              </a:solidFill>
            </a:endParaRPr>
          </a:p>
          <a:p>
            <a:pPr>
              <a:lnSpc>
                <a:spcPct val="100000"/>
              </a:lnSpc>
            </a:pPr>
            <a:endParaRPr lang="en-US" sz="200" b="0" dirty="0">
              <a:solidFill>
                <a:srgbClr val="000000"/>
              </a:solidFill>
            </a:endParaRPr>
          </a:p>
          <a:p>
            <a:pPr marL="255795" indent="-255795">
              <a:lnSpc>
                <a:spcPct val="100000"/>
              </a:lnSpc>
              <a:spcAft>
                <a:spcPts val="1598"/>
              </a:spcAft>
              <a:buFont typeface="Wingdings" panose="05000000000000000000" pitchFamily="2" charset="2"/>
              <a:buChar char="§"/>
            </a:pPr>
            <a:r>
              <a:rPr lang="fr-CA" b="0" dirty="0">
                <a:solidFill>
                  <a:srgbClr val="000000"/>
                </a:solidFill>
              </a:rPr>
              <a:t>La police d’assurance en cas de maladie grave :</a:t>
            </a:r>
          </a:p>
          <a:p>
            <a:pPr marL="557268" lvl="1" indent="-219253">
              <a:lnSpc>
                <a:spcPct val="100000"/>
              </a:lnSpc>
              <a:spcAft>
                <a:spcPts val="899"/>
              </a:spcAft>
              <a:buFont typeface="Verdana" panose="020B0604030504040204" pitchFamily="34" charset="0"/>
              <a:buChar char="–"/>
            </a:pPr>
            <a:r>
              <a:rPr lang="fr-CA" b="0" dirty="0">
                <a:solidFill>
                  <a:srgbClr val="000000"/>
                </a:solidFill>
              </a:rPr>
              <a:t>fournit une prestation forfaitaire si la personne assurée est atteinte d’une des 2  maladies couvertes par la police</a:t>
            </a:r>
          </a:p>
          <a:p>
            <a:pPr marL="557268" lvl="1" indent="-219253">
              <a:lnSpc>
                <a:spcPct val="100000"/>
              </a:lnSpc>
              <a:spcAft>
                <a:spcPts val="899"/>
              </a:spcAft>
              <a:buFont typeface="Verdana" panose="020B0604030504040204" pitchFamily="34" charset="0"/>
              <a:buChar char="–"/>
            </a:pPr>
            <a:r>
              <a:rPr lang="fr-CA" b="0" dirty="0">
                <a:solidFill>
                  <a:srgbClr val="000000"/>
                </a:solidFill>
              </a:rPr>
              <a:t>n’exige aucuns frais de police supplémentaires</a:t>
            </a:r>
          </a:p>
          <a:p>
            <a:pPr marL="557268" lvl="1" indent="-219253">
              <a:lnSpc>
                <a:spcPct val="100000"/>
              </a:lnSpc>
              <a:spcAft>
                <a:spcPts val="899"/>
              </a:spcAft>
              <a:buFont typeface="Verdana" panose="020B0604030504040204" pitchFamily="34" charset="0"/>
              <a:buChar char="–"/>
            </a:pPr>
            <a:r>
              <a:rPr lang="fr-CA" dirty="0">
                <a:solidFill>
                  <a:srgbClr val="000000"/>
                </a:solidFill>
              </a:rPr>
              <a:t>Les fonds restants après avoir payé les frais médicaux peuvent servir à rembourser l’hypothèque ou à payer d'autres dettes et être conservés pour d'autres situations d'urgence.</a:t>
            </a:r>
          </a:p>
          <a:p>
            <a:pPr marL="255795" indent="-255795">
              <a:lnSpc>
                <a:spcPct val="100000"/>
              </a:lnSpc>
              <a:buFont typeface="Wingdings" panose="05000000000000000000" pitchFamily="2" charset="2"/>
              <a:buChar char="§"/>
            </a:pPr>
            <a:endParaRPr lang="en-US" b="0" dirty="0">
              <a:solidFill>
                <a:srgbClr val="000000"/>
              </a:solidFill>
            </a:endParaRPr>
          </a:p>
        </p:txBody>
      </p:sp>
      <p:graphicFrame>
        <p:nvGraphicFramePr>
          <p:cNvPr id="13" name="Table">
            <a:extLst>
              <a:ext uri="{FF2B5EF4-FFF2-40B4-BE49-F238E27FC236}">
                <a16:creationId xmlns:a16="http://schemas.microsoft.com/office/drawing/2014/main" id="{91B11055-7FD2-214E-AD12-190A2964BC81}"/>
              </a:ext>
            </a:extLst>
          </p:cNvPr>
          <p:cNvGraphicFramePr/>
          <p:nvPr>
            <p:extLst>
              <p:ext uri="{D42A27DB-BD31-4B8C-83A1-F6EECF244321}">
                <p14:modId xmlns:p14="http://schemas.microsoft.com/office/powerpoint/2010/main" val="161119505"/>
              </p:ext>
            </p:extLst>
          </p:nvPr>
        </p:nvGraphicFramePr>
        <p:xfrm>
          <a:off x="418800" y="1642908"/>
          <a:ext cx="5031618" cy="884336"/>
        </p:xfrm>
        <a:graphic>
          <a:graphicData uri="http://schemas.openxmlformats.org/drawingml/2006/table">
            <a:tbl>
              <a:tblPr/>
              <a:tblGrid>
                <a:gridCol w="2431502">
                  <a:extLst>
                    <a:ext uri="{9D8B030D-6E8A-4147-A177-3AD203B41FA5}">
                      <a16:colId xmlns:a16="http://schemas.microsoft.com/office/drawing/2014/main" val="20000"/>
                    </a:ext>
                  </a:extLst>
                </a:gridCol>
                <a:gridCol w="1379115">
                  <a:extLst>
                    <a:ext uri="{9D8B030D-6E8A-4147-A177-3AD203B41FA5}">
                      <a16:colId xmlns:a16="http://schemas.microsoft.com/office/drawing/2014/main" val="224077205"/>
                    </a:ext>
                  </a:extLst>
                </a:gridCol>
                <a:gridCol w="1221001">
                  <a:extLst>
                    <a:ext uri="{9D8B030D-6E8A-4147-A177-3AD203B41FA5}">
                      <a16:colId xmlns:a16="http://schemas.microsoft.com/office/drawing/2014/main" val="1201189105"/>
                    </a:ext>
                  </a:extLst>
                </a:gridCol>
              </a:tblGrid>
              <a:tr h="346254">
                <a:tc>
                  <a:txBody>
                    <a:bodyPr/>
                    <a:lstStyle/>
                    <a:p>
                      <a:pPr marL="182563" indent="0" algn="l">
                        <a:defRPr sz="1800"/>
                      </a:pPr>
                      <a:r>
                        <a:rPr lang="fr-CA" sz="900" b="1" dirty="0">
                          <a:solidFill>
                            <a:srgbClr val="303030"/>
                          </a:solidFill>
                          <a:latin typeface="Verdana"/>
                          <a:ea typeface="Verdana"/>
                          <a:cs typeface="Verdana"/>
                          <a:sym typeface="Verdana"/>
                        </a:rPr>
                        <a:t>Conception initiale de l'assurance vie</a:t>
                      </a:r>
                    </a:p>
                  </a:txBody>
                  <a:tcPr marL="53950" marR="55389" marT="35967" marB="35967" anchor="ctr" horzOverflow="overflow">
                    <a:lnL w="12700">
                      <a:miter lim="400000"/>
                    </a:lnL>
                    <a:lnR w="12700">
                      <a:noFill/>
                      <a:miter lim="400000"/>
                    </a:lnR>
                    <a:lnT w="12700">
                      <a:miter lim="400000"/>
                    </a:lnT>
                    <a:lnB w="6350" cap="flat" cmpd="sng" algn="ctr">
                      <a:solidFill>
                        <a:srgbClr val="FFFFFF"/>
                      </a:solidFill>
                      <a:prstDash val="solid"/>
                      <a:round/>
                      <a:headEnd type="none" w="med" len="med"/>
                      <a:tailEnd type="none" w="med" len="med"/>
                    </a:lnB>
                    <a:solidFill>
                      <a:srgbClr val="D7C9D3"/>
                    </a:solidFill>
                  </a:tcPr>
                </a:tc>
                <a:tc>
                  <a:txBody>
                    <a:bodyPr/>
                    <a:lstStyle/>
                    <a:p>
                      <a:pPr indent="190500" algn="ctr">
                        <a:defRPr sz="1800"/>
                      </a:pPr>
                      <a:r>
                        <a:rPr lang="fr-CA" sz="900" b="1">
                          <a:solidFill>
                            <a:srgbClr val="303030"/>
                          </a:solidFill>
                          <a:latin typeface="Verdana"/>
                          <a:ea typeface="Verdana"/>
                          <a:cs typeface="Verdana"/>
                          <a:sym typeface="Verdana"/>
                        </a:rPr>
                        <a:t>Temporaire 20</a:t>
                      </a:r>
                    </a:p>
                  </a:txBody>
                  <a:tcPr marL="0" marR="0" marT="0" marB="0" anchor="ctr" horzOverflow="overflow">
                    <a:lnL w="12700">
                      <a:noFill/>
                      <a:miter lim="400000"/>
                    </a:lnL>
                    <a:lnR w="12700">
                      <a:noFill/>
                      <a:miter lim="400000"/>
                    </a:lnR>
                    <a:lnT w="12700">
                      <a:noFill/>
                      <a:miter lim="400000"/>
                    </a:lnT>
                    <a:lnB w="6350" cap="flat" cmpd="sng" algn="ctr">
                      <a:solidFill>
                        <a:srgbClr val="FFFFFF"/>
                      </a:solidFill>
                      <a:prstDash val="solid"/>
                      <a:round/>
                      <a:headEnd type="none" w="med" len="med"/>
                      <a:tailEnd type="none" w="med" len="med"/>
                    </a:lnB>
                    <a:solidFill>
                      <a:srgbClr val="D7C9D3"/>
                    </a:solidFill>
                  </a:tcPr>
                </a:tc>
                <a:tc>
                  <a:txBody>
                    <a:bodyPr/>
                    <a:lstStyle/>
                    <a:p>
                      <a:pPr indent="190500" algn="ctr">
                        <a:defRPr sz="1800"/>
                      </a:pPr>
                      <a:r>
                        <a:rPr lang="fr-CA" sz="900" b="1">
                          <a:solidFill>
                            <a:srgbClr val="303030"/>
                          </a:solidFill>
                          <a:latin typeface="Verdana"/>
                          <a:ea typeface="Verdana"/>
                          <a:cs typeface="Verdana"/>
                          <a:sym typeface="Verdana"/>
                        </a:rPr>
                        <a:t>Temporaire 80</a:t>
                      </a:r>
                    </a:p>
                  </a:txBody>
                  <a:tcPr marL="0" marR="0" marT="0" marB="0" anchor="ctr" horzOverflow="overflow">
                    <a:lnL w="12700">
                      <a:noFill/>
                      <a:miter lim="400000"/>
                    </a:lnL>
                    <a:lnR w="12700">
                      <a:noFill/>
                      <a:miter lim="400000"/>
                    </a:lnR>
                    <a:lnT w="12700">
                      <a:noFill/>
                      <a:miter lim="400000"/>
                    </a:lnT>
                    <a:lnB w="6350" cap="flat" cmpd="sng" algn="ctr">
                      <a:solidFill>
                        <a:srgbClr val="FFFFFF"/>
                      </a:solidFill>
                      <a:prstDash val="solid"/>
                      <a:round/>
                      <a:headEnd type="none" w="med" len="med"/>
                      <a:tailEnd type="none" w="med" len="med"/>
                    </a:lnB>
                    <a:solidFill>
                      <a:srgbClr val="D7C9D3"/>
                    </a:solidFill>
                  </a:tcPr>
                </a:tc>
                <a:extLst>
                  <a:ext uri="{0D108BD9-81ED-4DB2-BD59-A6C34878D82A}">
                    <a16:rowId xmlns:a16="http://schemas.microsoft.com/office/drawing/2014/main" val="10000"/>
                  </a:ext>
                </a:extLst>
              </a:tr>
              <a:tr h="328988">
                <a:tc>
                  <a:txBody>
                    <a:bodyPr/>
                    <a:lstStyle/>
                    <a:p>
                      <a:pPr indent="190500" algn="l">
                        <a:defRPr sz="1800"/>
                      </a:pPr>
                      <a:r>
                        <a:rPr lang="fr-CA" sz="900">
                          <a:solidFill>
                            <a:srgbClr val="000000"/>
                          </a:solidFill>
                          <a:latin typeface="Verdana"/>
                          <a:ea typeface="Verdana"/>
                          <a:cs typeface="Verdana"/>
                          <a:sym typeface="Verdana"/>
                        </a:rPr>
                        <a:t>Assurance en cas de maladie grave</a:t>
                      </a:r>
                    </a:p>
                  </a:txBody>
                  <a:tcPr marL="53950" marR="55389" marT="35967" marB="35967" anchor="ctr" horzOverflow="overflow">
                    <a:lnL w="6350">
                      <a:solidFill>
                        <a:srgbClr val="FFFFFF"/>
                      </a:solidFill>
                    </a:lnL>
                    <a:lnR w="6350">
                      <a:noFill/>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a:r>
                        <a:rPr lang="fr-CA" sz="900" dirty="0">
                          <a:solidFill>
                            <a:srgbClr val="000000"/>
                          </a:solidFill>
                          <a:latin typeface="Verdana"/>
                          <a:ea typeface="Verdana"/>
                          <a:cs typeface="Verdana"/>
                          <a:sym typeface="Verdana"/>
                        </a:rPr>
                        <a:t>     100 000 $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fr-CA" sz="900" dirty="0"/>
                        <a:t>    50 000 $</a:t>
                      </a:r>
                    </a:p>
                  </a:txBody>
                  <a:tcPr marL="53950" marR="55389" marT="35967" marB="35967" anchor="ctr" horzOverflow="overflow">
                    <a:lnL w="6350" cap="flat" cmpd="sng" algn="ctr">
                      <a:noFill/>
                      <a:prstDash val="solid"/>
                      <a:round/>
                      <a:headEnd type="none" w="med" len="med"/>
                      <a:tailEnd type="none" w="med" len="med"/>
                    </a:lnL>
                    <a:lnR w="6350">
                      <a:noFill/>
                    </a:lnR>
                    <a:lnT w="6350" cap="flat" cmpd="sng" algn="ctr">
                      <a:solidFill>
                        <a:srgbClr val="FFFFFF"/>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09094">
                <a:tc>
                  <a:txBody>
                    <a:bodyPr/>
                    <a:lstStyle/>
                    <a:p>
                      <a:pPr indent="190500" algn="l">
                        <a:defRPr sz="1800"/>
                      </a:pPr>
                      <a:r>
                        <a:rPr lang="fr-CA" sz="900">
                          <a:solidFill>
                            <a:srgbClr val="000000"/>
                          </a:solidFill>
                          <a:latin typeface="Verdana"/>
                          <a:ea typeface="Verdana"/>
                          <a:cs typeface="Verdana"/>
                          <a:sym typeface="Verdana"/>
                        </a:rPr>
                        <a:t>Prime mensuelle</a:t>
                      </a:r>
                    </a:p>
                  </a:txBody>
                  <a:tcPr marL="53950" marR="55389" marT="35967" marB="35967" anchor="ctr" horzOverflow="overflow">
                    <a:lnL w="6350">
                      <a:solidFill>
                        <a:srgbClr val="FFFFFF"/>
                      </a:solidFill>
                    </a:lnL>
                    <a:lnR w="6350">
                      <a:noFill/>
                    </a:lnR>
                    <a:lnT w="12700" cap="flat" cmpd="sng" algn="ctr">
                      <a:solidFill>
                        <a:schemeClr val="bg1">
                          <a:lumMod val="85000"/>
                        </a:schemeClr>
                      </a:solidFill>
                      <a:prstDash val="solid"/>
                      <a:round/>
                      <a:headEnd type="none" w="med" len="med"/>
                      <a:tailEnd type="none" w="med" len="med"/>
                    </a:lnT>
                    <a:lnB w="6350" cap="flat" cmpd="sng" algn="ctr">
                      <a:solidFill>
                        <a:srgbClr val="C8C8C8"/>
                      </a:solidFill>
                      <a:prstDash val="solid"/>
                      <a:round/>
                      <a:headEnd type="none" w="med" len="med"/>
                      <a:tailEnd type="none" w="med" len="med"/>
                    </a:lnB>
                    <a:solidFill>
                      <a:srgbClr val="FFFFFF"/>
                    </a:solidFill>
                  </a:tcPr>
                </a:tc>
                <a:tc>
                  <a:txBody>
                    <a:bodyPr/>
                    <a:lstStyle/>
                    <a:p>
                      <a:pPr algn="ctr"/>
                      <a:r>
                        <a:rPr lang="fr-CA" sz="900" dirty="0">
                          <a:solidFill>
                            <a:srgbClr val="000000"/>
                          </a:solidFill>
                          <a:latin typeface="Verdana"/>
                          <a:ea typeface="Verdana"/>
                          <a:cs typeface="Verdana"/>
                          <a:sym typeface="Verdana"/>
                        </a:rPr>
                        <a:t>    73,80 $</a:t>
                      </a:r>
                    </a:p>
                  </a:txBody>
                  <a:tcPr marL="53950" marR="55389" marT="35967" marB="35967" anchor="ctr" horzOverflow="overflow">
                    <a:lnL w="6350" cap="flat" cmpd="sng" algn="ctr">
                      <a:noFill/>
                      <a:prstDash val="solid"/>
                      <a:round/>
                      <a:headEnd type="none" w="med" len="med"/>
                      <a:tailEnd type="none" w="med" len="med"/>
                    </a:lnL>
                    <a:lnR w="6350">
                      <a:noFill/>
                    </a:lnR>
                    <a:lnT w="12700" cap="flat" cmpd="sng" algn="ctr">
                      <a:solidFill>
                        <a:schemeClr val="bg1">
                          <a:lumMod val="85000"/>
                        </a:schemeClr>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fr-CA" sz="900" dirty="0"/>
                        <a:t>    65,75 $</a:t>
                      </a:r>
                    </a:p>
                  </a:txBody>
                  <a:tcPr marL="53950" marR="55389" marT="35967" marB="35967" anchor="ctr" horzOverflow="overflow">
                    <a:lnL w="6350" cap="flat" cmpd="sng" algn="ctr">
                      <a:noFill/>
                      <a:prstDash val="solid"/>
                      <a:round/>
                      <a:headEnd type="none" w="med" len="med"/>
                      <a:tailEnd type="none" w="med" len="med"/>
                    </a:lnL>
                    <a:lnR w="6350">
                      <a:noFill/>
                    </a:lnR>
                    <a:lnT w="12700" cap="flat" cmpd="sng" algn="ctr">
                      <a:solidFill>
                        <a:schemeClr val="bg1">
                          <a:lumMod val="85000"/>
                        </a:schemeClr>
                      </a:solidFill>
                      <a:prstDash val="solid"/>
                      <a:round/>
                      <a:headEnd type="none" w="med" len="med"/>
                      <a:tailEnd type="none" w="med" len="med"/>
                    </a:lnT>
                    <a:lnB w="6350" cap="flat" cmpd="sng" algn="ctr">
                      <a:solidFill>
                        <a:srgbClr val="C8C8C8"/>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8381182"/>
                  </a:ext>
                </a:extLst>
              </a:tr>
            </a:tbl>
          </a:graphicData>
        </a:graphic>
      </p:graphicFrame>
      <p:sp>
        <p:nvSpPr>
          <p:cNvPr id="18" name="Title 1">
            <a:extLst>
              <a:ext uri="{FF2B5EF4-FFF2-40B4-BE49-F238E27FC236}">
                <a16:creationId xmlns:a16="http://schemas.microsoft.com/office/drawing/2014/main" id="{B81BD1A0-BBD7-4E66-8C00-C3BA1C001991}"/>
              </a:ext>
            </a:extLst>
          </p:cNvPr>
          <p:cNvSpPr txBox="1">
            <a:spLocks/>
          </p:cNvSpPr>
          <p:nvPr/>
        </p:nvSpPr>
        <p:spPr>
          <a:xfrm>
            <a:off x="392448" y="416889"/>
            <a:ext cx="6992080" cy="438506"/>
          </a:xfrm>
          <a:prstGeom prst="rect">
            <a:avLst/>
          </a:prstGeom>
        </p:spPr>
        <p:txBody>
          <a:bodyPr anchor="t"/>
          <a:lstStyle>
            <a:lvl1pPr algn="l" defTabSz="685800" rtl="0" eaLnBrk="1" latinLnBrk="0" hangingPunct="1">
              <a:lnSpc>
                <a:spcPts val="3000"/>
              </a:lnSpc>
              <a:spcBef>
                <a:spcPct val="0"/>
              </a:spcBef>
              <a:buNone/>
              <a:defRPr sz="2600" b="1" i="0" kern="1200" baseline="0">
                <a:solidFill>
                  <a:schemeClr val="tx2"/>
                </a:solidFill>
                <a:latin typeface="+mj-lt"/>
                <a:ea typeface="+mj-ea"/>
                <a:cs typeface="+mj-cs"/>
              </a:defRPr>
            </a:lvl1pPr>
          </a:lstStyle>
          <a:p>
            <a:pPr defTabSz="685166">
              <a:lnSpc>
                <a:spcPts val="2997"/>
              </a:lnSpc>
            </a:pPr>
            <a:r>
              <a:rPr lang="fr-CA" sz="2198">
                <a:solidFill>
                  <a:srgbClr val="007C89"/>
                </a:solidFill>
                <a:latin typeface="Verdana"/>
              </a:rPr>
              <a:t>La solution de Tom : Bien Vivre Plus</a:t>
            </a:r>
          </a:p>
        </p:txBody>
      </p:sp>
    </p:spTree>
    <p:extLst>
      <p:ext uri="{BB962C8B-B14F-4D97-AF65-F5344CB8AC3E}">
        <p14:creationId xmlns:p14="http://schemas.microsoft.com/office/powerpoint/2010/main" val="40843346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D38C-E0E9-8B4E-AF1E-7E06E41F8387}"/>
              </a:ext>
            </a:extLst>
          </p:cNvPr>
          <p:cNvSpPr>
            <a:spLocks noGrp="1"/>
          </p:cNvSpPr>
          <p:nvPr>
            <p:ph type="title"/>
          </p:nvPr>
        </p:nvSpPr>
        <p:spPr>
          <a:xfrm>
            <a:off x="359465" y="1872447"/>
            <a:ext cx="7832035" cy="589905"/>
          </a:xfrm>
        </p:spPr>
        <p:txBody>
          <a:bodyPr/>
          <a:lstStyle/>
          <a:p>
            <a:r>
              <a:rPr lang="fr-CA" sz="4000" dirty="0">
                <a:solidFill>
                  <a:srgbClr val="000000"/>
                </a:solidFill>
              </a:rPr>
              <a:t>Financière </a:t>
            </a:r>
            <a:r>
              <a:rPr lang="fr-CA" sz="4000" dirty="0" err="1">
                <a:solidFill>
                  <a:srgbClr val="000000"/>
                </a:solidFill>
              </a:rPr>
              <a:t>Foresters</a:t>
            </a:r>
            <a:r>
              <a:rPr lang="fr-CA" sz="4000" baseline="30000" dirty="0" err="1">
                <a:solidFill>
                  <a:srgbClr val="000000"/>
                </a:solidFill>
              </a:rPr>
              <a:t>MC</a:t>
            </a:r>
            <a:endParaRPr lang="fr-CA" sz="4000" baseline="30000" dirty="0">
              <a:solidFill>
                <a:srgbClr val="000000"/>
              </a:solidFill>
            </a:endParaRPr>
          </a:p>
        </p:txBody>
      </p:sp>
      <p:sp>
        <p:nvSpPr>
          <p:cNvPr id="3" name="Text Placeholder 2">
            <a:extLst>
              <a:ext uri="{FF2B5EF4-FFF2-40B4-BE49-F238E27FC236}">
                <a16:creationId xmlns:a16="http://schemas.microsoft.com/office/drawing/2014/main" id="{00CDE2D0-0EB7-A343-BA9A-0754C397F31D}"/>
              </a:ext>
            </a:extLst>
          </p:cNvPr>
          <p:cNvSpPr>
            <a:spLocks noGrp="1"/>
          </p:cNvSpPr>
          <p:nvPr>
            <p:ph type="body" idx="1"/>
          </p:nvPr>
        </p:nvSpPr>
        <p:spPr/>
        <p:txBody>
          <a:bodyPr/>
          <a:lstStyle/>
          <a:p>
            <a:r>
              <a:rPr lang="fr-CA">
                <a:solidFill>
                  <a:srgbClr val="000000"/>
                </a:solidFill>
              </a:rPr>
              <a:t>Apprennez à nous connaître!</a:t>
            </a:r>
          </a:p>
        </p:txBody>
      </p:sp>
    </p:spTree>
    <p:extLst>
      <p:ext uri="{BB962C8B-B14F-4D97-AF65-F5344CB8AC3E}">
        <p14:creationId xmlns:p14="http://schemas.microsoft.com/office/powerpoint/2010/main" val="3529056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7" name="As a modern fraternal">
            <a:extLst>
              <a:ext uri="{FF2B5EF4-FFF2-40B4-BE49-F238E27FC236}">
                <a16:creationId xmlns:a16="http://schemas.microsoft.com/office/drawing/2014/main" id="{816691C0-BB45-144C-9DB8-7BC9C88BA3DE}"/>
              </a:ext>
            </a:extLst>
          </p:cNvPr>
          <p:cNvSpPr txBox="1">
            <a:spLocks/>
          </p:cNvSpPr>
          <p:nvPr/>
        </p:nvSpPr>
        <p:spPr>
          <a:xfrm>
            <a:off x="355283" y="1545967"/>
            <a:ext cx="4083714" cy="1622019"/>
          </a:xfrm>
          <a:prstGeom prst="rect">
            <a:avLst/>
          </a:prstGeom>
        </p:spPr>
        <p:txBody>
          <a:bodyPr/>
          <a:lstStyle>
            <a:lvl1pPr marL="257415" indent="-257415" algn="l" defTabSz="686440" rtl="0" eaLnBrk="1" latinLnBrk="0" hangingPunct="1">
              <a:spcBef>
                <a:spcPts val="0"/>
              </a:spcBef>
              <a:spcAft>
                <a:spcPts val="900"/>
              </a:spcAft>
              <a:buClr>
                <a:srgbClr val="4D4D4D"/>
              </a:buClr>
              <a:buFont typeface="Wingdings" panose="05000000000000000000" pitchFamily="2" charset="2"/>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indent="0">
              <a:buNone/>
            </a:pPr>
            <a:r>
              <a:rPr lang="en-US" sz="1400" dirty="0">
                <a:solidFill>
                  <a:srgbClr val="000000"/>
                </a:solidFill>
              </a:rPr>
              <a:t>Foresters </a:t>
            </a:r>
            <a:r>
              <a:rPr lang="en-US" sz="1400" dirty="0" err="1">
                <a:solidFill>
                  <a:srgbClr val="000000"/>
                </a:solidFill>
              </a:rPr>
              <a:t>est</a:t>
            </a:r>
            <a:r>
              <a:rPr lang="en-US" sz="1400" dirty="0">
                <a:solidFill>
                  <a:srgbClr val="000000"/>
                </a:solidFill>
              </a:rPr>
              <a:t> un</a:t>
            </a:r>
            <a:r>
              <a:rPr lang="fr-FR" sz="1400" dirty="0">
                <a:solidFill>
                  <a:srgbClr val="000000"/>
                </a:solidFill>
              </a:rPr>
              <a:t>e société de secours mutuel, prestataire de produits d’assurance vie pour les familles ordinaires, qui existe pour ses membres.</a:t>
            </a:r>
            <a:r>
              <a:rPr lang="en-US" sz="1400" dirty="0">
                <a:solidFill>
                  <a:srgbClr val="000000"/>
                </a:solidFill>
              </a:rPr>
              <a:t> </a:t>
            </a:r>
            <a:r>
              <a:rPr lang="fr-FR" sz="1400" dirty="0" err="1">
                <a:solidFill>
                  <a:srgbClr val="000000"/>
                </a:solidFill>
              </a:rPr>
              <a:t>Foresters</a:t>
            </a:r>
            <a:r>
              <a:rPr lang="fr-FR" sz="1400" dirty="0">
                <a:solidFill>
                  <a:srgbClr val="000000"/>
                </a:solidFill>
              </a:rPr>
              <a:t> a pour but d’enrichir le bien-être des familles et des collectivités. Imaginez choisir un assureur vie qui fait une différence positive dans le monde.</a:t>
            </a:r>
            <a:endParaRPr lang="en-US" sz="1400" dirty="0">
              <a:solidFill>
                <a:srgbClr val="000000"/>
              </a:solidFill>
            </a:endParaRPr>
          </a:p>
        </p:txBody>
      </p:sp>
      <p:sp>
        <p:nvSpPr>
          <p:cNvPr id="8" name="Driven to share">
            <a:extLst>
              <a:ext uri="{FF2B5EF4-FFF2-40B4-BE49-F238E27FC236}">
                <a16:creationId xmlns:a16="http://schemas.microsoft.com/office/drawing/2014/main" id="{DDB304A0-605C-1746-84D8-FCBAE6BF161E}"/>
              </a:ext>
            </a:extLst>
          </p:cNvPr>
          <p:cNvSpPr txBox="1">
            <a:spLocks/>
          </p:cNvSpPr>
          <p:nvPr/>
        </p:nvSpPr>
        <p:spPr bwMode="auto">
          <a:xfrm>
            <a:off x="4288799" y="1545966"/>
            <a:ext cx="4747136" cy="183896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686440" rtl="0" eaLnBrk="1" fontAlgn="t" latinLnBrk="0" hangingPunct="1">
              <a:lnSpc>
                <a:spcPct val="100000"/>
              </a:lnSpc>
              <a:spcBef>
                <a:spcPts val="0"/>
              </a:spcBef>
              <a:spcAft>
                <a:spcPts val="900"/>
              </a:spcAft>
              <a:buClr>
                <a:srgbClr val="4D4D4D"/>
              </a:buClr>
              <a:buFont typeface="Wingdings" panose="05000000000000000000" pitchFamily="2" charset="2"/>
              <a:buNone/>
              <a:defRPr sz="2300" b="1" kern="1200" baseline="0">
                <a:solidFill>
                  <a:srgbClr val="303030"/>
                </a:solidFill>
                <a:latin typeface="Verdana" panose="020B0604030504040204" pitchFamily="34" charset="0"/>
                <a:ea typeface="Verdana" panose="020B0604030504040204" pitchFamily="34" charset="0"/>
                <a:cs typeface="Verdana" panose="020B0604030504040204" pitchFamily="34" charset="0"/>
              </a:defRPr>
            </a:lvl1pPr>
            <a:lvl2pPr marL="342900" indent="0" algn="l" defTabSz="686440" rtl="0" eaLnBrk="1" latinLnBrk="0" hangingPunct="1">
              <a:spcBef>
                <a:spcPts val="0"/>
              </a:spcBef>
              <a:spcAft>
                <a:spcPts val="900"/>
              </a:spcAft>
              <a:buClr>
                <a:schemeClr val="bg1"/>
              </a:buClr>
              <a:buFont typeface="Arial" panose="020B0604020202020204" pitchFamily="34" charset="0"/>
              <a:buNone/>
              <a:defRPr sz="15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2pPr>
            <a:lvl3pPr marL="685800" indent="0" algn="l" defTabSz="686440" rtl="0" eaLnBrk="1" latinLnBrk="0" hangingPunct="1">
              <a:spcBef>
                <a:spcPts val="0"/>
              </a:spcBef>
              <a:spcAft>
                <a:spcPts val="900"/>
              </a:spcAft>
              <a:buClr>
                <a:srgbClr val="4D4D4D"/>
              </a:buClr>
              <a:buFont typeface="Arial" panose="020B0604020202020204" pitchFamily="34" charset="0"/>
              <a:buNone/>
              <a:defRPr sz="135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3pPr>
            <a:lvl4pPr marL="1028700" indent="0" algn="l" defTabSz="686440" rtl="0" eaLnBrk="1" latinLnBrk="0" hangingPunct="1">
              <a:spcBef>
                <a:spcPts val="0"/>
              </a:spcBef>
              <a:spcAft>
                <a:spcPts val="900"/>
              </a:spcAft>
              <a:buClr>
                <a:schemeClr val="bg1"/>
              </a:buClr>
              <a:buFont typeface="Arial" panose="020B0604020202020204" pitchFamily="34" charset="0"/>
              <a:buNone/>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4pPr>
            <a:lvl5pPr marL="1371600" indent="0" algn="l" defTabSz="686440" rtl="0" eaLnBrk="1" latinLnBrk="0" hangingPunct="1">
              <a:spcBef>
                <a:spcPts val="0"/>
              </a:spcBef>
              <a:spcAft>
                <a:spcPts val="900"/>
              </a:spcAft>
              <a:buClr>
                <a:schemeClr val="bg1"/>
              </a:buClr>
              <a:buFont typeface="Arial" panose="020B0604020202020204" pitchFamily="34" charset="0"/>
              <a:buNone/>
              <a:defRPr sz="1200" kern="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5pPr>
            <a:lvl6pPr marL="1714500" indent="0" algn="l" defTabSz="68644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644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644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6440" rtl="0" eaLnBrk="1" latinLnBrk="0" hangingPunct="1">
              <a:spcBef>
                <a:spcPct val="20000"/>
              </a:spcBef>
              <a:buFont typeface="Arial" panose="020B0604020202020204" pitchFamily="34" charset="0"/>
              <a:buNone/>
              <a:defRPr sz="1200" kern="1200">
                <a:solidFill>
                  <a:schemeClr val="tx1">
                    <a:tint val="75000"/>
                  </a:schemeClr>
                </a:solidFill>
                <a:latin typeface="+mn-lt"/>
                <a:ea typeface="+mn-ea"/>
                <a:cs typeface="+mn-cs"/>
              </a:defRPr>
            </a:lvl9pPr>
          </a:lstStyle>
          <a:p>
            <a:pPr marL="559566" indent="-285493">
              <a:spcAft>
                <a:spcPts val="300"/>
              </a:spcAft>
              <a:buClr>
                <a:srgbClr val="303030"/>
              </a:buClr>
              <a:buFont typeface="Wingdings" pitchFamily="2" charset="2"/>
              <a:buChar char="§"/>
            </a:pPr>
            <a:r>
              <a:rPr lang="fr-FR" sz="1400" b="0" dirty="0">
                <a:solidFill>
                  <a:srgbClr val="000000"/>
                </a:solidFill>
              </a:rPr>
              <a:t>Motivée par le partage, et non l’actionnariat</a:t>
            </a:r>
            <a:r>
              <a:rPr lang="en-US" sz="1400" b="0" dirty="0">
                <a:solidFill>
                  <a:srgbClr val="000000"/>
                </a:solidFill>
              </a:rPr>
              <a:t>!</a:t>
            </a:r>
          </a:p>
          <a:p>
            <a:pPr marL="559566" indent="-285493">
              <a:spcAft>
                <a:spcPts val="300"/>
              </a:spcAft>
              <a:buClr>
                <a:srgbClr val="303030"/>
              </a:buClr>
              <a:buFont typeface="Wingdings" pitchFamily="2" charset="2"/>
              <a:buChar char="§"/>
            </a:pPr>
            <a:r>
              <a:rPr lang="fr-FR" sz="1400" b="0" dirty="0">
                <a:solidFill>
                  <a:srgbClr val="000000"/>
                </a:solidFill>
              </a:rPr>
              <a:t>Notre structure à but non lucratif signifie que nous réinvestissons les bénéfices pour aider nos membres et leurs collectivités</a:t>
            </a:r>
            <a:r>
              <a:rPr lang="en-US" sz="1400" b="0" dirty="0">
                <a:solidFill>
                  <a:srgbClr val="000000"/>
                </a:solidFill>
              </a:rPr>
              <a:t> </a:t>
            </a:r>
          </a:p>
          <a:p>
            <a:pPr marL="559566" indent="-285493">
              <a:spcAft>
                <a:spcPts val="300"/>
              </a:spcAft>
              <a:buClr>
                <a:srgbClr val="303030"/>
              </a:buClr>
              <a:buFont typeface="Wingdings" pitchFamily="2" charset="2"/>
              <a:buChar char="§"/>
            </a:pPr>
            <a:r>
              <a:rPr lang="fr-FR" sz="1400" b="0" dirty="0">
                <a:solidFill>
                  <a:srgbClr val="000000"/>
                </a:solidFill>
              </a:rPr>
              <a:t>Une organisation qui aide ses membres à bien vivre en faisant le bien</a:t>
            </a:r>
            <a:endParaRPr lang="en-US" sz="1400" b="0" dirty="0">
              <a:solidFill>
                <a:srgbClr val="000000"/>
              </a:solidFill>
            </a:endParaRPr>
          </a:p>
          <a:p>
            <a:pPr marL="559566" indent="-285493">
              <a:spcAft>
                <a:spcPts val="300"/>
              </a:spcAft>
              <a:buClr>
                <a:srgbClr val="303030"/>
              </a:buClr>
              <a:buFont typeface="Wingdings" pitchFamily="2" charset="2"/>
              <a:buChar char="§"/>
            </a:pPr>
            <a:r>
              <a:rPr lang="fr-FR" sz="1400" b="0" dirty="0">
                <a:solidFill>
                  <a:srgbClr val="000000"/>
                </a:solidFill>
              </a:rPr>
              <a:t>Plus de deux millions de membres dans trois pays</a:t>
            </a:r>
            <a:endParaRPr lang="en-US" sz="1400" b="0" dirty="0">
              <a:solidFill>
                <a:srgbClr val="000000"/>
              </a:solidFill>
            </a:endParaRPr>
          </a:p>
        </p:txBody>
      </p:sp>
      <p:pic>
        <p:nvPicPr>
          <p:cNvPr id="13" name="community illustration">
            <a:extLst>
              <a:ext uri="{FF2B5EF4-FFF2-40B4-BE49-F238E27FC236}">
                <a16:creationId xmlns:a16="http://schemas.microsoft.com/office/drawing/2014/main" id="{F7A08AF9-2757-4849-8000-DAF3DE5907D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0" y="3515366"/>
            <a:ext cx="9135540" cy="1708156"/>
          </a:xfrm>
          <a:prstGeom prst="rect">
            <a:avLst/>
          </a:prstGeom>
        </p:spPr>
      </p:pic>
      <p:sp>
        <p:nvSpPr>
          <p:cNvPr id="15" name="Title 15">
            <a:extLst>
              <a:ext uri="{FF2B5EF4-FFF2-40B4-BE49-F238E27FC236}">
                <a16:creationId xmlns:a16="http://schemas.microsoft.com/office/drawing/2014/main" id="{23765F1A-4BD0-47D8-B843-55F90D851BEC}"/>
              </a:ext>
            </a:extLst>
          </p:cNvPr>
          <p:cNvSpPr>
            <a:spLocks noGrp="1"/>
          </p:cNvSpPr>
          <p:nvPr>
            <p:ph type="title"/>
          </p:nvPr>
        </p:nvSpPr>
        <p:spPr>
          <a:xfrm>
            <a:off x="450084" y="457559"/>
            <a:ext cx="6189616" cy="338554"/>
          </a:xfrm>
        </p:spPr>
        <p:txBody>
          <a:bodyPr anchor="t"/>
          <a:lstStyle/>
          <a:p>
            <a:pPr>
              <a:lnSpc>
                <a:spcPct val="100000"/>
              </a:lnSpc>
            </a:pPr>
            <a:r>
              <a:rPr lang="fr-FR" sz="2200" dirty="0">
                <a:solidFill>
                  <a:srgbClr val="000000"/>
                </a:solidFill>
              </a:rPr>
              <a:t>Un différent type d'assureur vie </a:t>
            </a:r>
            <a:endParaRPr lang="en-US" sz="2200" dirty="0">
              <a:solidFill>
                <a:srgbClr val="000000"/>
              </a:solidFill>
            </a:endParaRPr>
          </a:p>
        </p:txBody>
      </p:sp>
    </p:spTree>
    <p:extLst>
      <p:ext uri="{BB962C8B-B14F-4D97-AF65-F5344CB8AC3E}">
        <p14:creationId xmlns:p14="http://schemas.microsoft.com/office/powerpoint/2010/main" val="201297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inancial strength">
            <a:extLst>
              <a:ext uri="{FF2B5EF4-FFF2-40B4-BE49-F238E27FC236}">
                <a16:creationId xmlns:a16="http://schemas.microsoft.com/office/drawing/2014/main" id="{5864A819-8278-AA4D-AE1B-DEDC21D5067F}"/>
              </a:ext>
            </a:extLst>
          </p:cNvPr>
          <p:cNvSpPr>
            <a:spLocks noGrp="1"/>
          </p:cNvSpPr>
          <p:nvPr>
            <p:ph type="title"/>
          </p:nvPr>
        </p:nvSpPr>
        <p:spPr>
          <a:xfrm>
            <a:off x="438006" y="465070"/>
            <a:ext cx="6998554" cy="384721"/>
          </a:xfrm>
        </p:spPr>
        <p:txBody>
          <a:bodyPr/>
          <a:lstStyle/>
          <a:p>
            <a:r>
              <a:rPr lang="fr-CA" dirty="0"/>
              <a:t>Nous vous offrons solidité et sécurité</a:t>
            </a:r>
            <a:endParaRPr lang="en-US" dirty="0"/>
          </a:p>
        </p:txBody>
      </p:sp>
      <p:sp>
        <p:nvSpPr>
          <p:cNvPr id="4" name="Strength and security">
            <a:extLst>
              <a:ext uri="{FF2B5EF4-FFF2-40B4-BE49-F238E27FC236}">
                <a16:creationId xmlns:a16="http://schemas.microsoft.com/office/drawing/2014/main" id="{F4F835D2-C859-4D42-B5B7-0D51F1ADFEA2}"/>
              </a:ext>
            </a:extLst>
          </p:cNvPr>
          <p:cNvSpPr txBox="1">
            <a:spLocks/>
          </p:cNvSpPr>
          <p:nvPr/>
        </p:nvSpPr>
        <p:spPr>
          <a:xfrm>
            <a:off x="1075960" y="1381382"/>
            <a:ext cx="6992081" cy="287263"/>
          </a:xfrm>
          <a:prstGeom prst="rect">
            <a:avLst/>
          </a:prstGeom>
        </p:spPr>
        <p:txBody>
          <a:bodyPr/>
          <a:lstStyle>
            <a:lvl1pPr marL="257415" indent="-257415" algn="l" defTabSz="686440" rtl="0" eaLnBrk="1" latinLnBrk="0" hangingPunct="1">
              <a:spcBef>
                <a:spcPts val="0"/>
              </a:spcBef>
              <a:spcAft>
                <a:spcPts val="900"/>
              </a:spcAft>
              <a:buClr>
                <a:srgbClr val="4D4D4D"/>
              </a:buClr>
              <a:buFont typeface="Wingdings" panose="05000000000000000000" pitchFamily="2" charset="2"/>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indent="0" algn="ctr">
              <a:buNone/>
            </a:pPr>
            <a:r>
              <a:rPr lang="fr-CA" sz="1800" b="1" dirty="0">
                <a:solidFill>
                  <a:srgbClr val="5E2650"/>
                </a:solidFill>
              </a:rPr>
              <a:t>Vous pouvez compter sur </a:t>
            </a:r>
            <a:r>
              <a:rPr lang="fr-CA" sz="1800" b="1" dirty="0" err="1">
                <a:solidFill>
                  <a:srgbClr val="5E2650"/>
                </a:solidFill>
              </a:rPr>
              <a:t>Foresters</a:t>
            </a:r>
            <a:r>
              <a:rPr lang="fr-CA" sz="1800" b="1" dirty="0">
                <a:solidFill>
                  <a:srgbClr val="5E2650"/>
                </a:solidFill>
              </a:rPr>
              <a:t>, une organisation axée sur ses membres en croissance depuis 1874</a:t>
            </a:r>
            <a:r>
              <a:rPr lang="en-US" sz="1800" b="1" dirty="0">
                <a:solidFill>
                  <a:srgbClr val="5E2650"/>
                </a:solidFill>
              </a:rPr>
              <a:t>.</a:t>
            </a:r>
          </a:p>
        </p:txBody>
      </p:sp>
      <p:grpSp>
        <p:nvGrpSpPr>
          <p:cNvPr id="23" name="2020 Numbers" descr="2020 Strength and security numbers. A.M. Best rating of A. 14.2 Billion dollars USD in assets. 12.6 Billion dollars USD in liabilities. 1.7 Billion USD dollars of surplus.">
            <a:extLst>
              <a:ext uri="{FF2B5EF4-FFF2-40B4-BE49-F238E27FC236}">
                <a16:creationId xmlns:a16="http://schemas.microsoft.com/office/drawing/2014/main" id="{05033CEC-5FD4-6342-B942-86D06415FEFC}"/>
              </a:ext>
            </a:extLst>
          </p:cNvPr>
          <p:cNvGrpSpPr/>
          <p:nvPr/>
        </p:nvGrpSpPr>
        <p:grpSpPr>
          <a:xfrm>
            <a:off x="4231" y="2375263"/>
            <a:ext cx="9135541" cy="1684442"/>
            <a:chOff x="1" y="2266910"/>
            <a:chExt cx="9144000" cy="1686002"/>
          </a:xfrm>
          <a:solidFill>
            <a:srgbClr val="A6D1D6"/>
          </a:solidFill>
        </p:grpSpPr>
        <p:sp>
          <p:nvSpPr>
            <p:cNvPr id="20" name="Rectangle 5">
              <a:extLst>
                <a:ext uri="{FF2B5EF4-FFF2-40B4-BE49-F238E27FC236}">
                  <a16:creationId xmlns:a16="http://schemas.microsoft.com/office/drawing/2014/main" id="{48EE403C-EC7B-8D4D-B763-789DD56D6748}"/>
                </a:ext>
                <a:ext uri="{C183D7F6-B498-43B3-948B-1728B52AA6E4}">
                  <adec:decorative xmlns:adec="http://schemas.microsoft.com/office/drawing/2017/decorative" val="1"/>
                </a:ext>
              </a:extLst>
            </p:cNvPr>
            <p:cNvSpPr/>
            <p:nvPr/>
          </p:nvSpPr>
          <p:spPr>
            <a:xfrm>
              <a:off x="1" y="2266910"/>
              <a:ext cx="9144000" cy="1686002"/>
            </a:xfrm>
            <a:custGeom>
              <a:avLst/>
              <a:gdLst>
                <a:gd name="connsiteX0" fmla="*/ 0 w 8294400"/>
                <a:gd name="connsiteY0" fmla="*/ 0 h 1686002"/>
                <a:gd name="connsiteX1" fmla="*/ 8294400 w 8294400"/>
                <a:gd name="connsiteY1" fmla="*/ 0 h 1686002"/>
                <a:gd name="connsiteX2" fmla="*/ 8294400 w 8294400"/>
                <a:gd name="connsiteY2" fmla="*/ 1686002 h 1686002"/>
                <a:gd name="connsiteX3" fmla="*/ 0 w 8294400"/>
                <a:gd name="connsiteY3" fmla="*/ 1686002 h 1686002"/>
                <a:gd name="connsiteX4" fmla="*/ 0 w 8294400"/>
                <a:gd name="connsiteY4" fmla="*/ 0 h 1686002"/>
                <a:gd name="connsiteX0" fmla="*/ 0 w 8294400"/>
                <a:gd name="connsiteY0" fmla="*/ 0 h 1686002"/>
                <a:gd name="connsiteX1" fmla="*/ 8278358 w 8294400"/>
                <a:gd name="connsiteY1" fmla="*/ 136358 h 1686002"/>
                <a:gd name="connsiteX2" fmla="*/ 8294400 w 8294400"/>
                <a:gd name="connsiteY2" fmla="*/ 1686002 h 1686002"/>
                <a:gd name="connsiteX3" fmla="*/ 0 w 8294400"/>
                <a:gd name="connsiteY3" fmla="*/ 1686002 h 1686002"/>
                <a:gd name="connsiteX4" fmla="*/ 0 w 8294400"/>
                <a:gd name="connsiteY4" fmla="*/ 0 h 1686002"/>
                <a:gd name="connsiteX0" fmla="*/ 0 w 8278358"/>
                <a:gd name="connsiteY0" fmla="*/ 0 h 1686002"/>
                <a:gd name="connsiteX1" fmla="*/ 8278358 w 8278358"/>
                <a:gd name="connsiteY1" fmla="*/ 136358 h 1686002"/>
                <a:gd name="connsiteX2" fmla="*/ 8278358 w 8278358"/>
                <a:gd name="connsiteY2" fmla="*/ 1573707 h 1686002"/>
                <a:gd name="connsiteX3" fmla="*/ 0 w 8278358"/>
                <a:gd name="connsiteY3" fmla="*/ 1686002 h 1686002"/>
                <a:gd name="connsiteX4" fmla="*/ 0 w 8278358"/>
                <a:gd name="connsiteY4" fmla="*/ 0 h 1686002"/>
                <a:gd name="connsiteX0" fmla="*/ 0 w 8278358"/>
                <a:gd name="connsiteY0" fmla="*/ 0 h 1686002"/>
                <a:gd name="connsiteX1" fmla="*/ 8278358 w 8278358"/>
                <a:gd name="connsiteY1" fmla="*/ 168442 h 1686002"/>
                <a:gd name="connsiteX2" fmla="*/ 8278358 w 8278358"/>
                <a:gd name="connsiteY2" fmla="*/ 1573707 h 1686002"/>
                <a:gd name="connsiteX3" fmla="*/ 0 w 8278358"/>
                <a:gd name="connsiteY3" fmla="*/ 1686002 h 1686002"/>
                <a:gd name="connsiteX4" fmla="*/ 0 w 8278358"/>
                <a:gd name="connsiteY4" fmla="*/ 0 h 1686002"/>
                <a:gd name="connsiteX0" fmla="*/ 0 w 8278358"/>
                <a:gd name="connsiteY0" fmla="*/ 0 h 1686002"/>
                <a:gd name="connsiteX1" fmla="*/ 8278358 w 8278358"/>
                <a:gd name="connsiteY1" fmla="*/ 168442 h 1686002"/>
                <a:gd name="connsiteX2" fmla="*/ 8269160 w 8278358"/>
                <a:gd name="connsiteY2" fmla="*/ 1431467 h 1686002"/>
                <a:gd name="connsiteX3" fmla="*/ 0 w 8278358"/>
                <a:gd name="connsiteY3" fmla="*/ 1686002 h 1686002"/>
                <a:gd name="connsiteX4" fmla="*/ 0 w 8278358"/>
                <a:gd name="connsiteY4" fmla="*/ 0 h 168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8358" h="1686002">
                  <a:moveTo>
                    <a:pt x="0" y="0"/>
                  </a:moveTo>
                  <a:lnTo>
                    <a:pt x="8278358" y="168442"/>
                  </a:lnTo>
                  <a:lnTo>
                    <a:pt x="8269160" y="1431467"/>
                  </a:lnTo>
                  <a:lnTo>
                    <a:pt x="0" y="168600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400"/>
                </a:spcBef>
                <a:defRPr/>
              </a:pPr>
              <a:endParaRPr lang="en-US" sz="899" b="1" baseline="30000" dirty="0">
                <a:solidFill>
                  <a:srgbClr val="30303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 name="&quot;A&quot;">
              <a:extLst>
                <a:ext uri="{FF2B5EF4-FFF2-40B4-BE49-F238E27FC236}">
                  <a16:creationId xmlns:a16="http://schemas.microsoft.com/office/drawing/2014/main" id="{E2B86A9B-CBE5-4646-B48E-5729F311FE0C}"/>
                </a:ext>
              </a:extLst>
            </p:cNvPr>
            <p:cNvGrpSpPr/>
            <p:nvPr/>
          </p:nvGrpSpPr>
          <p:grpSpPr>
            <a:xfrm>
              <a:off x="722080" y="2699066"/>
              <a:ext cx="2210696" cy="1122650"/>
              <a:chOff x="722080" y="2699066"/>
              <a:chExt cx="2210696" cy="1122650"/>
            </a:xfrm>
            <a:grpFill/>
          </p:grpSpPr>
          <p:sp>
            <p:nvSpPr>
              <p:cNvPr id="6" name="“A”" descr="“A” for excellence">
                <a:extLst>
                  <a:ext uri="{FF2B5EF4-FFF2-40B4-BE49-F238E27FC236}">
                    <a16:creationId xmlns:a16="http://schemas.microsoft.com/office/drawing/2014/main" id="{A1CC3AA5-B437-FF44-8B2E-7572431E2522}"/>
                  </a:ext>
                </a:extLst>
              </p:cNvPr>
              <p:cNvSpPr/>
              <p:nvPr/>
            </p:nvSpPr>
            <p:spPr>
              <a:xfrm>
                <a:off x="935750" y="2699066"/>
                <a:ext cx="1509211" cy="338868"/>
              </a:xfrm>
              <a:prstGeom prst="rect">
                <a:avLst/>
              </a:prstGeom>
              <a:grpFill/>
            </p:spPr>
            <p:txBody>
              <a:bodyPr wrap="square" anchor="t" anchorCtr="0">
                <a:spAutoFit/>
              </a:bodyPr>
              <a:lstStyle/>
              <a:p>
                <a:pPr algn="ctr" defTabSz="457200">
                  <a:defRPr/>
                </a:pPr>
                <a:r>
                  <a:rPr lang="en-US" sz="1600" b="1" spc="-300" dirty="0">
                    <a:solidFill>
                      <a:srgbClr val="000000"/>
                    </a:solidFill>
                    <a:latin typeface="Verdana" panose="020B0604030504040204" pitchFamily="34" charset="0"/>
                    <a:ea typeface="Verdana" panose="020B0604030504040204" pitchFamily="34" charset="0"/>
                    <a:cs typeface="Verdana" panose="020B0604030504040204" pitchFamily="34" charset="0"/>
                  </a:rPr>
                  <a:t>Cote « A »</a:t>
                </a:r>
              </a:p>
            </p:txBody>
          </p:sp>
          <p:sp>
            <p:nvSpPr>
              <p:cNvPr id="12" name="(Excellent)">
                <a:extLst>
                  <a:ext uri="{FF2B5EF4-FFF2-40B4-BE49-F238E27FC236}">
                    <a16:creationId xmlns:a16="http://schemas.microsoft.com/office/drawing/2014/main" id="{E1C4831F-6743-284C-AFA9-087F8653DB01}"/>
                  </a:ext>
                </a:extLst>
              </p:cNvPr>
              <p:cNvSpPr/>
              <p:nvPr/>
            </p:nvSpPr>
            <p:spPr>
              <a:xfrm>
                <a:off x="1264485" y="3049886"/>
                <a:ext cx="1059906" cy="256160"/>
              </a:xfrm>
              <a:prstGeom prst="rect">
                <a:avLst/>
              </a:prstGeom>
              <a:grpFill/>
            </p:spPr>
            <p:txBody>
              <a:bodyPr wrap="none">
                <a:spAutoFit/>
              </a:bodyPr>
              <a:lstStyle/>
              <a:p>
                <a:pPr algn="ctr" defTabSz="457200">
                  <a:lnSpc>
                    <a:spcPts val="1399"/>
                  </a:lnSpc>
                  <a:defRPr/>
                </a:pPr>
                <a:r>
                  <a:rPr lang="en-US" sz="1099" b="1" dirty="0">
                    <a:solidFill>
                      <a:srgbClr val="000000"/>
                    </a:solidFill>
                    <a:latin typeface="Verdana" panose="020B0604030504040204" pitchFamily="34" charset="0"/>
                    <a:ea typeface="Verdana" panose="020B0604030504040204" pitchFamily="34" charset="0"/>
                    <a:cs typeface="Verdana" panose="020B0604030504040204" pitchFamily="34" charset="0"/>
                  </a:rPr>
                  <a:t>(Excellent)</a:t>
                </a:r>
              </a:p>
            </p:txBody>
          </p:sp>
          <p:sp>
            <p:nvSpPr>
              <p:cNvPr id="13" name="A.M. Best Financial Strength rating for the 20th consecutive year1&#10;">
                <a:extLst>
                  <a:ext uri="{FF2B5EF4-FFF2-40B4-BE49-F238E27FC236}">
                    <a16:creationId xmlns:a16="http://schemas.microsoft.com/office/drawing/2014/main" id="{B36C5DD9-A9B5-F140-B1B3-73B471BB993D}"/>
                  </a:ext>
                </a:extLst>
              </p:cNvPr>
              <p:cNvSpPr/>
              <p:nvPr/>
            </p:nvSpPr>
            <p:spPr>
              <a:xfrm>
                <a:off x="722080" y="3313799"/>
                <a:ext cx="2210696" cy="507917"/>
              </a:xfrm>
              <a:prstGeom prst="rect">
                <a:avLst/>
              </a:prstGeom>
              <a:grpFill/>
            </p:spPr>
            <p:txBody>
              <a:bodyPr wrap="square">
                <a:spAutoFit/>
              </a:bodyPr>
              <a:lstStyle/>
              <a:p>
                <a:pPr algn="ctr" defTabSz="457200">
                  <a:spcBef>
                    <a:spcPts val="400"/>
                  </a:spcBef>
                  <a:defRPr/>
                </a:pPr>
                <a:r>
                  <a:rPr lang="fr-CA" sz="899" dirty="0">
                    <a:solidFill>
                      <a:srgbClr val="000000"/>
                    </a:solidFill>
                    <a:latin typeface="Verdana" panose="020B0604030504040204" pitchFamily="34" charset="0"/>
                    <a:ea typeface="Verdana" panose="020B0604030504040204" pitchFamily="34" charset="0"/>
                    <a:cs typeface="Verdana" panose="020B0604030504040204" pitchFamily="34" charset="0"/>
                  </a:rPr>
                  <a:t>Cote de solidité financière de A.M. Best pour la 21</a:t>
                </a:r>
                <a:r>
                  <a:rPr lang="fr-CA" sz="899"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e</a:t>
                </a:r>
                <a:r>
                  <a:rPr lang="fr-CA" sz="899" dirty="0">
                    <a:solidFill>
                      <a:srgbClr val="000000"/>
                    </a:solidFill>
                    <a:latin typeface="Verdana" panose="020B0604030504040204" pitchFamily="34" charset="0"/>
                    <a:ea typeface="Verdana" panose="020B0604030504040204" pitchFamily="34" charset="0"/>
                    <a:cs typeface="Verdana" panose="020B0604030504040204" pitchFamily="34" charset="0"/>
                  </a:rPr>
                  <a:t> année consécutive</a:t>
                </a:r>
                <a:r>
                  <a:rPr lang="en-US" sz="899"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16</a:t>
                </a:r>
                <a:endParaRPr lang="en-US" sz="899"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3" name="Assets">
              <a:extLst>
                <a:ext uri="{FF2B5EF4-FFF2-40B4-BE49-F238E27FC236}">
                  <a16:creationId xmlns:a16="http://schemas.microsoft.com/office/drawing/2014/main" id="{52973981-F017-E74B-A6DB-42D96D8E2872}"/>
                </a:ext>
              </a:extLst>
            </p:cNvPr>
            <p:cNvGrpSpPr/>
            <p:nvPr/>
          </p:nvGrpSpPr>
          <p:grpSpPr>
            <a:xfrm>
              <a:off x="3071850" y="2609688"/>
              <a:ext cx="1800000" cy="895574"/>
              <a:chOff x="3071850" y="2609688"/>
              <a:chExt cx="1800000" cy="895574"/>
            </a:xfrm>
            <a:grpFill/>
          </p:grpSpPr>
          <p:sp>
            <p:nvSpPr>
              <p:cNvPr id="17" name="$14.2">
                <a:extLst>
                  <a:ext uri="{FF2B5EF4-FFF2-40B4-BE49-F238E27FC236}">
                    <a16:creationId xmlns:a16="http://schemas.microsoft.com/office/drawing/2014/main" id="{F7683106-692D-7E49-A62F-B85F1503051A}"/>
                  </a:ext>
                </a:extLst>
              </p:cNvPr>
              <p:cNvSpPr txBox="1"/>
              <p:nvPr/>
            </p:nvSpPr>
            <p:spPr>
              <a:xfrm>
                <a:off x="3071850" y="2689774"/>
                <a:ext cx="1800000" cy="644876"/>
              </a:xfrm>
              <a:prstGeom prst="rect">
                <a:avLst/>
              </a:prstGeom>
              <a:grpFill/>
            </p:spPr>
            <p:txBody>
              <a:bodyPr wrap="square" rtlCol="0">
                <a:spAutoFit/>
              </a:bodyPr>
              <a:lstStyle/>
              <a:p>
                <a:pPr algn="ctr" defTabSz="913577">
                  <a:lnSpc>
                    <a:spcPts val="4796"/>
                  </a:lnSpc>
                  <a:defRPr/>
                </a:pPr>
                <a:r>
                  <a:rPr lang="en-US" sz="3397" b="1" spc="-300" dirty="0">
                    <a:solidFill>
                      <a:srgbClr val="000000"/>
                    </a:solidFill>
                    <a:latin typeface="Verdana" panose="020B0604030504040204" pitchFamily="34" charset="0"/>
                    <a:ea typeface="Verdana" panose="020B0604030504040204" pitchFamily="34" charset="0"/>
                    <a:cs typeface="Verdana" panose="020B0604030504040204" pitchFamily="34" charset="0"/>
                  </a:rPr>
                  <a:t>18,5</a:t>
                </a:r>
              </a:p>
            </p:txBody>
          </p:sp>
          <p:sp>
            <p:nvSpPr>
              <p:cNvPr id="18" name="Assets of ">
                <a:extLst>
                  <a:ext uri="{FF2B5EF4-FFF2-40B4-BE49-F238E27FC236}">
                    <a16:creationId xmlns:a16="http://schemas.microsoft.com/office/drawing/2014/main" id="{5729F389-55B9-054D-A081-661AF60FD539}"/>
                  </a:ext>
                </a:extLst>
              </p:cNvPr>
              <p:cNvSpPr/>
              <p:nvPr/>
            </p:nvSpPr>
            <p:spPr>
              <a:xfrm>
                <a:off x="3680654" y="2609688"/>
                <a:ext cx="661370" cy="230918"/>
              </a:xfrm>
              <a:prstGeom prst="rect">
                <a:avLst/>
              </a:prstGeom>
              <a:grpFill/>
            </p:spPr>
            <p:txBody>
              <a:bodyPr wrap="none">
                <a:spAutoFit/>
              </a:bodyPr>
              <a:lstStyle/>
              <a:p>
                <a:pPr algn="ctr" defTabSz="457200">
                  <a:defRPr/>
                </a:pPr>
                <a:r>
                  <a:rPr lang="en-US" sz="899" dirty="0" err="1">
                    <a:solidFill>
                      <a:srgbClr val="000000"/>
                    </a:solidFill>
                    <a:latin typeface="Verdana" panose="020B0604030504040204" pitchFamily="34" charset="0"/>
                    <a:ea typeface="Verdana" panose="020B0604030504040204" pitchFamily="34" charset="0"/>
                    <a:cs typeface="Verdana" panose="020B0604030504040204" pitchFamily="34" charset="0"/>
                  </a:rPr>
                  <a:t>Actif</a:t>
                </a:r>
                <a:r>
                  <a:rPr lang="en-US" sz="899" dirty="0">
                    <a:solidFill>
                      <a:srgbClr val="000000"/>
                    </a:solidFill>
                    <a:latin typeface="Verdana" panose="020B0604030504040204" pitchFamily="34" charset="0"/>
                    <a:ea typeface="Verdana" panose="020B0604030504040204" pitchFamily="34" charset="0"/>
                    <a:cs typeface="Verdana" panose="020B0604030504040204" pitchFamily="34" charset="0"/>
                  </a:rPr>
                  <a:t> de </a:t>
                </a:r>
                <a:endParaRPr lang="en-US" sz="899" b="1" spc="-3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Billion USD2">
                <a:extLst>
                  <a:ext uri="{FF2B5EF4-FFF2-40B4-BE49-F238E27FC236}">
                    <a16:creationId xmlns:a16="http://schemas.microsoft.com/office/drawing/2014/main" id="{5A02E1FA-2A2A-3F49-8A4C-0C7F908BF297}"/>
                  </a:ext>
                </a:extLst>
              </p:cNvPr>
              <p:cNvSpPr/>
              <p:nvPr/>
            </p:nvSpPr>
            <p:spPr>
              <a:xfrm>
                <a:off x="3338181" y="3248865"/>
                <a:ext cx="1333651" cy="256397"/>
              </a:xfrm>
              <a:prstGeom prst="rect">
                <a:avLst/>
              </a:prstGeom>
              <a:grpFill/>
            </p:spPr>
            <p:txBody>
              <a:bodyPr wrap="none">
                <a:spAutoFit/>
              </a:bodyPr>
              <a:lstStyle/>
              <a:p>
                <a:pPr algn="ctr" defTabSz="457200">
                  <a:lnSpc>
                    <a:spcPts val="1399"/>
                  </a:lnSpc>
                  <a:defRPr/>
                </a:pPr>
                <a:r>
                  <a:rPr lang="en-US" sz="1099" b="1" dirty="0">
                    <a:solidFill>
                      <a:srgbClr val="000000"/>
                    </a:solidFill>
                    <a:latin typeface="Verdana" panose="020B0604030504040204" pitchFamily="34" charset="0"/>
                    <a:ea typeface="Verdana" panose="020B0604030504040204" pitchFamily="34" charset="0"/>
                    <a:cs typeface="Verdana" panose="020B0604030504040204" pitchFamily="34" charset="0"/>
                  </a:rPr>
                  <a:t>milliards $CA</a:t>
                </a:r>
                <a:r>
                  <a:rPr lang="en-US" sz="900" baseline="80000" dirty="0">
                    <a:solidFill>
                      <a:srgbClr val="000000"/>
                    </a:solidFill>
                    <a:latin typeface="Verdana" panose="020B0604030504040204" pitchFamily="34" charset="0"/>
                    <a:ea typeface="Verdana" panose="020B0604030504040204" pitchFamily="34" charset="0"/>
                    <a:cs typeface="Verdana" panose="020B0604030504040204" pitchFamily="34" charset="0"/>
                  </a:rPr>
                  <a:t>17</a:t>
                </a:r>
                <a:endParaRPr lang="en-US" sz="900" b="1" baseline="8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Liabilities">
              <a:extLst>
                <a:ext uri="{FF2B5EF4-FFF2-40B4-BE49-F238E27FC236}">
                  <a16:creationId xmlns:a16="http://schemas.microsoft.com/office/drawing/2014/main" id="{A7CD6391-D33D-EF41-A705-EE2264432DBF}"/>
                </a:ext>
              </a:extLst>
            </p:cNvPr>
            <p:cNvGrpSpPr/>
            <p:nvPr/>
          </p:nvGrpSpPr>
          <p:grpSpPr>
            <a:xfrm>
              <a:off x="4971987" y="2608336"/>
              <a:ext cx="1800000" cy="897358"/>
              <a:chOff x="4971987" y="2608336"/>
              <a:chExt cx="1800000" cy="897358"/>
            </a:xfrm>
            <a:grpFill/>
          </p:grpSpPr>
          <p:sp>
            <p:nvSpPr>
              <p:cNvPr id="14" name="$12.6">
                <a:extLst>
                  <a:ext uri="{FF2B5EF4-FFF2-40B4-BE49-F238E27FC236}">
                    <a16:creationId xmlns:a16="http://schemas.microsoft.com/office/drawing/2014/main" id="{CD0E16FE-D75F-BE4D-B968-B5BB8C9AD296}"/>
                  </a:ext>
                </a:extLst>
              </p:cNvPr>
              <p:cNvSpPr txBox="1"/>
              <p:nvPr/>
            </p:nvSpPr>
            <p:spPr>
              <a:xfrm>
                <a:off x="4971987" y="2690986"/>
                <a:ext cx="1800000" cy="644279"/>
              </a:xfrm>
              <a:prstGeom prst="rect">
                <a:avLst/>
              </a:prstGeom>
              <a:grpFill/>
            </p:spPr>
            <p:txBody>
              <a:bodyPr wrap="square" rtlCol="0">
                <a:spAutoFit/>
              </a:bodyPr>
              <a:lstStyle/>
              <a:p>
                <a:pPr algn="ctr" defTabSz="913577">
                  <a:lnSpc>
                    <a:spcPts val="4796"/>
                  </a:lnSpc>
                  <a:defRPr/>
                </a:pPr>
                <a:r>
                  <a:rPr lang="en-US" sz="3397" b="1" spc="-300" dirty="0">
                    <a:solidFill>
                      <a:srgbClr val="000000"/>
                    </a:solidFill>
                    <a:latin typeface="Verdana" panose="020B0604030504040204" pitchFamily="34" charset="0"/>
                    <a:ea typeface="Verdana" panose="020B0604030504040204" pitchFamily="34" charset="0"/>
                    <a:cs typeface="Verdana" panose="020B0604030504040204" pitchFamily="34" charset="0"/>
                  </a:rPr>
                  <a:t>2,1</a:t>
                </a:r>
              </a:p>
            </p:txBody>
          </p:sp>
          <p:sp>
            <p:nvSpPr>
              <p:cNvPr id="15" name="Liabilities of ">
                <a:extLst>
                  <a:ext uri="{FF2B5EF4-FFF2-40B4-BE49-F238E27FC236}">
                    <a16:creationId xmlns:a16="http://schemas.microsoft.com/office/drawing/2014/main" id="{1C1E876F-2D1A-4144-8466-3877A02065B9}"/>
                  </a:ext>
                </a:extLst>
              </p:cNvPr>
              <p:cNvSpPr/>
              <p:nvPr/>
            </p:nvSpPr>
            <p:spPr>
              <a:xfrm>
                <a:off x="5444294" y="2608336"/>
                <a:ext cx="998970" cy="230704"/>
              </a:xfrm>
              <a:prstGeom prst="rect">
                <a:avLst/>
              </a:prstGeom>
              <a:grpFill/>
            </p:spPr>
            <p:txBody>
              <a:bodyPr wrap="square">
                <a:spAutoFit/>
              </a:bodyPr>
              <a:lstStyle/>
              <a:p>
                <a:pPr algn="ctr" defTabSz="457200">
                  <a:defRPr/>
                </a:pPr>
                <a:r>
                  <a:rPr lang="en-US" sz="899" dirty="0">
                    <a:solidFill>
                      <a:srgbClr val="000000"/>
                    </a:solidFill>
                    <a:latin typeface="Verdana" panose="020B0604030504040204" pitchFamily="34" charset="0"/>
                    <a:ea typeface="Verdana" panose="020B0604030504040204" pitchFamily="34" charset="0"/>
                    <a:cs typeface="Verdana" panose="020B0604030504040204" pitchFamily="34" charset="0"/>
                  </a:rPr>
                  <a:t>Surplus de </a:t>
                </a:r>
                <a:endParaRPr lang="en-US" sz="899" b="1" spc="-3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Billion USD2">
                <a:extLst>
                  <a:ext uri="{FF2B5EF4-FFF2-40B4-BE49-F238E27FC236}">
                    <a16:creationId xmlns:a16="http://schemas.microsoft.com/office/drawing/2014/main" id="{182437B3-05FE-DD4E-A07A-D9BD6B925F21}"/>
                  </a:ext>
                </a:extLst>
              </p:cNvPr>
              <p:cNvSpPr/>
              <p:nvPr/>
            </p:nvSpPr>
            <p:spPr>
              <a:xfrm>
                <a:off x="5277256" y="3249297"/>
                <a:ext cx="1332045" cy="256397"/>
              </a:xfrm>
              <a:prstGeom prst="rect">
                <a:avLst/>
              </a:prstGeom>
              <a:grpFill/>
            </p:spPr>
            <p:txBody>
              <a:bodyPr wrap="square">
                <a:spAutoFit/>
              </a:bodyPr>
              <a:lstStyle/>
              <a:p>
                <a:pPr algn="ctr" defTabSz="457200">
                  <a:lnSpc>
                    <a:spcPts val="1399"/>
                  </a:lnSpc>
                  <a:defRPr/>
                </a:pPr>
                <a:r>
                  <a:rPr lang="en-US" sz="1099" b="1" dirty="0">
                    <a:solidFill>
                      <a:srgbClr val="000000"/>
                    </a:solidFill>
                    <a:latin typeface="Verdana" panose="020B0604030504040204" pitchFamily="34" charset="0"/>
                    <a:ea typeface="Verdana" panose="020B0604030504040204" pitchFamily="34" charset="0"/>
                    <a:cs typeface="Verdana" panose="020B0604030504040204" pitchFamily="34" charset="0"/>
                  </a:rPr>
                  <a:t>milliards $CA</a:t>
                </a:r>
                <a:r>
                  <a:rPr lang="en-US" sz="900" baseline="80000" dirty="0">
                    <a:solidFill>
                      <a:srgbClr val="000000"/>
                    </a:solidFill>
                    <a:latin typeface="Verdana" panose="020B0604030504040204" pitchFamily="34" charset="0"/>
                    <a:ea typeface="Verdana" panose="020B0604030504040204" pitchFamily="34" charset="0"/>
                    <a:cs typeface="Verdana" panose="020B0604030504040204" pitchFamily="34" charset="0"/>
                  </a:rPr>
                  <a:t>17</a:t>
                </a:r>
                <a:endParaRPr lang="en-US" sz="900" b="1" baseline="8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Surplus">
              <a:extLst>
                <a:ext uri="{FF2B5EF4-FFF2-40B4-BE49-F238E27FC236}">
                  <a16:creationId xmlns:a16="http://schemas.microsoft.com/office/drawing/2014/main" id="{684D335B-C468-F64E-92A6-361BE369E06E}"/>
                </a:ext>
              </a:extLst>
            </p:cNvPr>
            <p:cNvGrpSpPr/>
            <p:nvPr/>
          </p:nvGrpSpPr>
          <p:grpSpPr>
            <a:xfrm>
              <a:off x="6701736" y="2607828"/>
              <a:ext cx="2103280" cy="897867"/>
              <a:chOff x="6701736" y="2607828"/>
              <a:chExt cx="2103280" cy="897867"/>
            </a:xfrm>
            <a:grpFill/>
          </p:grpSpPr>
          <p:sp>
            <p:nvSpPr>
              <p:cNvPr id="7" name="$1.7">
                <a:extLst>
                  <a:ext uri="{FF2B5EF4-FFF2-40B4-BE49-F238E27FC236}">
                    <a16:creationId xmlns:a16="http://schemas.microsoft.com/office/drawing/2014/main" id="{FED742CC-6C65-4744-A4E7-E1073F21DA7E}"/>
                  </a:ext>
                </a:extLst>
              </p:cNvPr>
              <p:cNvSpPr txBox="1"/>
              <p:nvPr/>
            </p:nvSpPr>
            <p:spPr>
              <a:xfrm>
                <a:off x="6864423" y="2703132"/>
                <a:ext cx="1940593" cy="644876"/>
              </a:xfrm>
              <a:prstGeom prst="rect">
                <a:avLst/>
              </a:prstGeom>
              <a:grpFill/>
            </p:spPr>
            <p:txBody>
              <a:bodyPr wrap="square" lIns="0" rIns="89917" rtlCol="0" anchor="t" anchorCtr="0">
                <a:spAutoFit/>
              </a:bodyPr>
              <a:lstStyle/>
              <a:p>
                <a:pPr algn="ctr" defTabSz="913577">
                  <a:lnSpc>
                    <a:spcPts val="4796"/>
                  </a:lnSpc>
                  <a:defRPr/>
                </a:pPr>
                <a:r>
                  <a:rPr lang="en-US" sz="3397" b="1" spc="-300" dirty="0">
                    <a:solidFill>
                      <a:srgbClr val="000000"/>
                    </a:solidFill>
                    <a:latin typeface="Verdana" panose="020B0604030504040204" pitchFamily="34" charset="0"/>
                    <a:ea typeface="Verdana" panose="020B0604030504040204" pitchFamily="34" charset="0"/>
                    <a:cs typeface="Verdana" panose="020B0604030504040204" pitchFamily="34" charset="0"/>
                  </a:rPr>
                  <a:t>192,5 %</a:t>
                </a:r>
              </a:p>
            </p:txBody>
          </p:sp>
          <p:sp>
            <p:nvSpPr>
              <p:cNvPr id="10" name="Surplus of">
                <a:extLst>
                  <a:ext uri="{FF2B5EF4-FFF2-40B4-BE49-F238E27FC236}">
                    <a16:creationId xmlns:a16="http://schemas.microsoft.com/office/drawing/2014/main" id="{5CBF66C3-66F2-764C-9A4B-4670B780B6D1}"/>
                  </a:ext>
                </a:extLst>
              </p:cNvPr>
              <p:cNvSpPr/>
              <p:nvPr/>
            </p:nvSpPr>
            <p:spPr>
              <a:xfrm>
                <a:off x="7346410" y="2607828"/>
                <a:ext cx="1014356" cy="230918"/>
              </a:xfrm>
              <a:prstGeom prst="rect">
                <a:avLst/>
              </a:prstGeom>
              <a:grpFill/>
            </p:spPr>
            <p:txBody>
              <a:bodyPr wrap="none">
                <a:spAutoFit/>
              </a:bodyPr>
              <a:lstStyle/>
              <a:p>
                <a:pPr algn="ctr" defTabSz="457200">
                  <a:defRPr/>
                </a:pPr>
                <a:r>
                  <a:rPr lang="fr-CA" sz="899" dirty="0">
                    <a:solidFill>
                      <a:srgbClr val="000000"/>
                    </a:solidFill>
                    <a:latin typeface="Verdana" panose="020B0604030504040204" pitchFamily="34" charset="0"/>
                    <a:ea typeface="Verdana" panose="020B0604030504040204" pitchFamily="34" charset="0"/>
                    <a:cs typeface="Verdana" panose="020B0604030504040204" pitchFamily="34" charset="0"/>
                  </a:rPr>
                  <a:t>Ratio du TSAV</a:t>
                </a:r>
              </a:p>
            </p:txBody>
          </p:sp>
          <p:sp>
            <p:nvSpPr>
              <p:cNvPr id="11" name="Billion USD2">
                <a:extLst>
                  <a:ext uri="{FF2B5EF4-FFF2-40B4-BE49-F238E27FC236}">
                    <a16:creationId xmlns:a16="http://schemas.microsoft.com/office/drawing/2014/main" id="{652B1C35-96B7-A74D-86FF-37FE0D8336DC}"/>
                  </a:ext>
                </a:extLst>
              </p:cNvPr>
              <p:cNvSpPr/>
              <p:nvPr/>
            </p:nvSpPr>
            <p:spPr>
              <a:xfrm>
                <a:off x="6701736" y="3249298"/>
                <a:ext cx="1909661" cy="256397"/>
              </a:xfrm>
              <a:prstGeom prst="rect">
                <a:avLst/>
              </a:prstGeom>
              <a:grpFill/>
            </p:spPr>
            <p:txBody>
              <a:bodyPr wrap="none">
                <a:spAutoFit/>
              </a:bodyPr>
              <a:lstStyle/>
              <a:p>
                <a:pPr algn="ctr" defTabSz="457200">
                  <a:lnSpc>
                    <a:spcPts val="1399"/>
                  </a:lnSpc>
                  <a:defRPr/>
                </a:pPr>
                <a:r>
                  <a:rPr lang="en-US" sz="1099" b="1" dirty="0">
                    <a:solidFill>
                      <a:srgbClr val="000000"/>
                    </a:solidFill>
                    <a:latin typeface="Verdana" panose="020B0604030504040204" pitchFamily="34" charset="0"/>
                    <a:ea typeface="Verdana" panose="020B0604030504040204" pitchFamily="34" charset="0"/>
                    <a:cs typeface="Verdana" panose="020B0604030504040204" pitchFamily="34" charset="0"/>
                  </a:rPr>
                  <a:t>au 31 </a:t>
                </a:r>
                <a:r>
                  <a:rPr lang="en-US" sz="1099" b="1" dirty="0" err="1">
                    <a:solidFill>
                      <a:srgbClr val="000000"/>
                    </a:solidFill>
                    <a:latin typeface="Verdana" panose="020B0604030504040204" pitchFamily="34" charset="0"/>
                    <a:ea typeface="Verdana" panose="020B0604030504040204" pitchFamily="34" charset="0"/>
                    <a:cs typeface="Verdana" panose="020B0604030504040204" pitchFamily="34" charset="0"/>
                  </a:rPr>
                  <a:t>décembre</a:t>
                </a:r>
                <a:r>
                  <a:rPr lang="en-US" sz="1099" b="1" dirty="0">
                    <a:solidFill>
                      <a:srgbClr val="000000"/>
                    </a:solidFill>
                    <a:latin typeface="Verdana" panose="020B0604030504040204" pitchFamily="34" charset="0"/>
                    <a:ea typeface="Verdana" panose="020B0604030504040204" pitchFamily="34" charset="0"/>
                    <a:cs typeface="Verdana" panose="020B0604030504040204" pitchFamily="34" charset="0"/>
                  </a:rPr>
                  <a:t> 2020</a:t>
                </a:r>
                <a:endParaRPr lang="en-US" sz="1099" b="1" baseline="80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sp>
        <p:nvSpPr>
          <p:cNvPr id="5" name="The A.M. Best rating assigned on August 5, 2020 reflects the overall strength and claims-paying ability of The Independent Order of Foresters (IOF) but does not apply to the performance of any non-IOF issued products. An “A” (Excellent) rating is assigned to companies that have a strong ability to meet their ongoing obligations to policyholders and have, on balance, excellent balance sheet strength, operating performance and business profile when compared to the standards established by A.M. Best Company. A.M. Best assigns ratings from A++ to F, A++ and A+ being superior ratings and A and A- being excellent ratings. See ambest.com for our latest rating.&#10;All figures are presented in USD. The figures are based on consolidated financial results prepared in Canadian dollars as at December 31, 2020 and converted into USD using the Bloomberg spot exchange rate of 1.2725. The surplus represents excess funds above the amount required as legal reserves for insurance and annuity certificates in force and provides additional assurances to our members for our long term financial strength. Financial strength refers to the overall health of The Independent Order of Foresters.">
            <a:extLst>
              <a:ext uri="{FF2B5EF4-FFF2-40B4-BE49-F238E27FC236}">
                <a16:creationId xmlns:a16="http://schemas.microsoft.com/office/drawing/2014/main" id="{A07201BF-C471-CA48-B511-DD176D57E387}"/>
              </a:ext>
            </a:extLst>
          </p:cNvPr>
          <p:cNvSpPr/>
          <p:nvPr/>
        </p:nvSpPr>
        <p:spPr>
          <a:xfrm>
            <a:off x="430386" y="4086434"/>
            <a:ext cx="8351767" cy="1061829"/>
          </a:xfrm>
          <a:prstGeom prst="rect">
            <a:avLst/>
          </a:prstGeom>
        </p:spPr>
        <p:txBody>
          <a:bodyPr wrap="square">
            <a:spAutoFit/>
          </a:bodyPr>
          <a:lstStyle/>
          <a:p>
            <a:pPr marL="228600" indent="-228600" defTabSz="457200">
              <a:buFont typeface="+mj-lt"/>
              <a:buAutoNum type="arabicPeriod" startAt="16"/>
            </a:pPr>
            <a:r>
              <a:rPr lang="fr-CA" sz="700" dirty="0">
                <a:solidFill>
                  <a:srgbClr val="000000"/>
                </a:solidFill>
                <a:latin typeface="Verdana" panose="020B0604030504040204" pitchFamily="34" charset="0"/>
                <a:ea typeface="Verdana" panose="020B0604030504040204" pitchFamily="34" charset="0"/>
              </a:rPr>
              <a:t>La cote A.M. Best attribuée le 29 juillet 2021 reflète la solidité globale et la capacité de règlement des sinistres de l'Ordre Indépendant des Forestiers (L’OIF), mais ne s'applique pas au rendement des produits non émis par L'OIF. Une cote de « A » (Excellent) est attribuée aux sociétés qui jouissent d’une forte capacité d’honorer leurs obligations courantes envers les titulaires de police et affichent un bilan solide, un excellent rendement d’exploitation et un profil d’entreprise remarquable, suivant les normes établies par A.M. Best </a:t>
            </a:r>
            <a:r>
              <a:rPr lang="fr-CA" sz="700" dirty="0" err="1">
                <a:solidFill>
                  <a:srgbClr val="000000"/>
                </a:solidFill>
                <a:latin typeface="Verdana" panose="020B0604030504040204" pitchFamily="34" charset="0"/>
                <a:ea typeface="Verdana" panose="020B0604030504040204" pitchFamily="34" charset="0"/>
              </a:rPr>
              <a:t>Company</a:t>
            </a:r>
            <a:r>
              <a:rPr lang="fr-CA" sz="700" dirty="0">
                <a:solidFill>
                  <a:srgbClr val="000000"/>
                </a:solidFill>
                <a:latin typeface="Verdana" panose="020B0604030504040204" pitchFamily="34" charset="0"/>
                <a:ea typeface="Verdana" panose="020B0604030504040204" pitchFamily="34" charset="0"/>
              </a:rPr>
              <a:t>. A.M. Best attribue des cotes de A++ à F, A++ et A+ étant des cotes supérieures et A et A- d'excellentes cotes. Visitez ambest.com pour voir notre plus récente cote.</a:t>
            </a:r>
          </a:p>
          <a:p>
            <a:pPr marL="228600" indent="-228600" defTabSz="457200">
              <a:buFont typeface="+mj-lt"/>
              <a:buAutoNum type="arabicPeriod" startAt="16"/>
            </a:pPr>
            <a:r>
              <a:rPr lang="fr-CA" sz="700" dirty="0">
                <a:solidFill>
                  <a:srgbClr val="000000"/>
                </a:solidFill>
                <a:latin typeface="Verdana" panose="020B0604030504040204" pitchFamily="34" charset="0"/>
                <a:ea typeface="Verdana" panose="020B0604030504040204" pitchFamily="34" charset="0"/>
              </a:rPr>
              <a:t>Résultats financiers consolidés, en dollars canadiens, au 31 décembre 2020. Ce surplus représente les fonds en excès du montant des réserves légales requis pour les polices d’assurance et de rente en vigueur, et procure une certitude supplémentaire à nos membres de notre santé financière à long terme. La capacité financière fait référence à la santé globale de L’Ordre Indépendant des Forestiers. Cette notion ne porte pas sur le rendement d’un placement particulier ou d’un produit d’assurance ni ne les représente. Tout investissement comporte des risques, y compris le risque que vous puissiez perdre de l’argent.</a:t>
            </a:r>
            <a:endParaRPr lang="en-US" sz="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7836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pic>
        <p:nvPicPr>
          <p:cNvPr id="7" name="Heart illustraiton">
            <a:extLst>
              <a:ext uri="{FF2B5EF4-FFF2-40B4-BE49-F238E27FC236}">
                <a16:creationId xmlns:a16="http://schemas.microsoft.com/office/drawing/2014/main" id="{EAE0FECD-2C7B-9646-BBB5-9A32FD2410E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4001" y="2413339"/>
            <a:ext cx="5434193" cy="2087376"/>
          </a:xfrm>
          <a:prstGeom prst="rect">
            <a:avLst/>
          </a:prstGeom>
        </p:spPr>
      </p:pic>
      <p:sp>
        <p:nvSpPr>
          <p:cNvPr id="3" name="More with membership">
            <a:extLst>
              <a:ext uri="{FF2B5EF4-FFF2-40B4-BE49-F238E27FC236}">
                <a16:creationId xmlns:a16="http://schemas.microsoft.com/office/drawing/2014/main" id="{13293BE2-B897-0D47-B739-B3A4A176A7A9}"/>
              </a:ext>
            </a:extLst>
          </p:cNvPr>
          <p:cNvSpPr>
            <a:spLocks noGrp="1"/>
          </p:cNvSpPr>
          <p:nvPr>
            <p:ph type="title"/>
          </p:nvPr>
        </p:nvSpPr>
        <p:spPr>
          <a:xfrm>
            <a:off x="4449521" y="459729"/>
            <a:ext cx="4146449" cy="347018"/>
          </a:xfrm>
        </p:spPr>
        <p:txBody>
          <a:bodyPr/>
          <a:lstStyle/>
          <a:p>
            <a:r>
              <a:rPr lang="fr-CA" sz="2200" dirty="0">
                <a:solidFill>
                  <a:srgbClr val="000000"/>
                </a:solidFill>
              </a:rPr>
              <a:t>Devenir membre</a:t>
            </a:r>
          </a:p>
        </p:txBody>
      </p:sp>
      <p:sp>
        <p:nvSpPr>
          <p:cNvPr id="24" name="When your clients ">
            <a:extLst>
              <a:ext uri="{FF2B5EF4-FFF2-40B4-BE49-F238E27FC236}">
                <a16:creationId xmlns:a16="http://schemas.microsoft.com/office/drawing/2014/main" id="{3106365D-5DCA-48AB-A141-F9BBA1B3E3B5}"/>
              </a:ext>
            </a:extLst>
          </p:cNvPr>
          <p:cNvSpPr>
            <a:spLocks noGrp="1"/>
          </p:cNvSpPr>
          <p:nvPr>
            <p:ph idx="1"/>
          </p:nvPr>
        </p:nvSpPr>
        <p:spPr>
          <a:xfrm>
            <a:off x="4459600" y="1054036"/>
            <a:ext cx="4136371" cy="1965505"/>
          </a:xfrm>
        </p:spPr>
        <p:txBody>
          <a:bodyPr/>
          <a:lstStyle/>
          <a:p>
            <a:pPr marL="0" indent="0">
              <a:lnSpc>
                <a:spcPct val="100000"/>
              </a:lnSpc>
              <a:spcAft>
                <a:spcPts val="1600"/>
              </a:spcAft>
              <a:buClr>
                <a:schemeClr val="bg1"/>
              </a:buClr>
              <a:buNone/>
            </a:pPr>
            <a:r>
              <a:rPr lang="fr-CA" sz="1800">
                <a:solidFill>
                  <a:srgbClr val="000000"/>
                </a:solidFill>
              </a:rPr>
              <a:t>Lorsque vos clients souscrivent un certificat d'assurance vie de Foresters, les personnes assurées deviennent membres.</a:t>
            </a:r>
          </a:p>
          <a:p>
            <a:pPr marL="0" indent="0">
              <a:buClr>
                <a:schemeClr val="bg1"/>
              </a:buClr>
              <a:buNone/>
            </a:pPr>
            <a:r>
              <a:rPr lang="fr-CA" sz="1800">
                <a:solidFill>
                  <a:srgbClr val="000000"/>
                </a:solidFill>
              </a:rPr>
              <a:t>C’est aussi simple que cela. </a:t>
            </a:r>
          </a:p>
        </p:txBody>
      </p:sp>
      <p:pic>
        <p:nvPicPr>
          <p:cNvPr id="10" name="Family photo">
            <a:extLst>
              <a:ext uri="{FF2B5EF4-FFF2-40B4-BE49-F238E27FC236}">
                <a16:creationId xmlns:a16="http://schemas.microsoft.com/office/drawing/2014/main" id="{68C2021E-2F90-134B-B1A1-AC47201046C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29" y="489042"/>
            <a:ext cx="3927428" cy="4665379"/>
          </a:xfrm>
          <a:prstGeom prst="rect">
            <a:avLst/>
          </a:prstGeom>
        </p:spPr>
      </p:pic>
    </p:spTree>
    <p:extLst>
      <p:ext uri="{BB962C8B-B14F-4D97-AF65-F5344CB8AC3E}">
        <p14:creationId xmlns:p14="http://schemas.microsoft.com/office/powerpoint/2010/main" val="573220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16B8E0-717A-4D45-8126-2E701E171A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1692" y="1545262"/>
            <a:ext cx="5866072" cy="4163018"/>
          </a:xfrm>
          <a:prstGeom prst="rect">
            <a:avLst/>
          </a:prstGeom>
        </p:spPr>
      </p:pic>
      <p:sp>
        <p:nvSpPr>
          <p:cNvPr id="4" name="Title 3"/>
          <p:cNvSpPr>
            <a:spLocks noGrp="1"/>
          </p:cNvSpPr>
          <p:nvPr>
            <p:ph type="ctrTitle" idx="4294967295"/>
          </p:nvPr>
        </p:nvSpPr>
        <p:spPr>
          <a:xfrm>
            <a:off x="593123" y="515948"/>
            <a:ext cx="4443959" cy="1661993"/>
          </a:xfrm>
        </p:spPr>
        <p:txBody>
          <a:bodyPr/>
          <a:lstStyle/>
          <a:p>
            <a:pPr lvl="0">
              <a:lnSpc>
                <a:spcPct val="100000"/>
              </a:lnSpc>
              <a:spcBef>
                <a:spcPts val="0"/>
              </a:spcBef>
              <a:defRPr/>
            </a:pPr>
            <a:r>
              <a:rPr lang="fr-FR" sz="3600" dirty="0">
                <a:solidFill>
                  <a:srgbClr val="000000"/>
                </a:solidFill>
              </a:rPr>
              <a:t>À quoi ressemble votre retraite idéale</a:t>
            </a:r>
            <a:r>
              <a:rPr lang="en-CA" sz="3600" dirty="0">
                <a:solidFill>
                  <a:srgbClr val="000000"/>
                </a:solidFill>
              </a:rPr>
              <a:t>?</a:t>
            </a:r>
          </a:p>
        </p:txBody>
      </p:sp>
      <p:pic>
        <p:nvPicPr>
          <p:cNvPr id="3" name="Picture 2">
            <a:extLst>
              <a:ext uri="{FF2B5EF4-FFF2-40B4-BE49-F238E27FC236}">
                <a16:creationId xmlns:a16="http://schemas.microsoft.com/office/drawing/2014/main" id="{09F6E3D1-B6A1-1F41-9DDE-855E5B28B2F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22052" y="0"/>
            <a:ext cx="4532965" cy="5159281"/>
          </a:xfrm>
          <a:prstGeom prst="rect">
            <a:avLst/>
          </a:prstGeom>
        </p:spPr>
      </p:pic>
    </p:spTree>
    <p:extLst>
      <p:ext uri="{BB962C8B-B14F-4D97-AF65-F5344CB8AC3E}">
        <p14:creationId xmlns:p14="http://schemas.microsoft.com/office/powerpoint/2010/main" val="3740084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ore with membership">
            <a:extLst>
              <a:ext uri="{FF2B5EF4-FFF2-40B4-BE49-F238E27FC236}">
                <a16:creationId xmlns:a16="http://schemas.microsoft.com/office/drawing/2014/main" id="{BD76E245-9B84-CB4D-AC76-01561CC343A0}"/>
              </a:ext>
            </a:extLst>
          </p:cNvPr>
          <p:cNvSpPr>
            <a:spLocks noGrp="1"/>
          </p:cNvSpPr>
          <p:nvPr>
            <p:ph type="title"/>
          </p:nvPr>
        </p:nvSpPr>
        <p:spPr>
          <a:xfrm>
            <a:off x="431795" y="772069"/>
            <a:ext cx="6992080" cy="352276"/>
          </a:xfrm>
        </p:spPr>
        <p:txBody>
          <a:bodyPr/>
          <a:lstStyle/>
          <a:p>
            <a:r>
              <a:rPr lang="fr-CA" sz="2200">
                <a:solidFill>
                  <a:srgbClr val="287F80"/>
                </a:solidFill>
              </a:rPr>
              <a:t>Plus grâce à l’adhésion</a:t>
            </a:r>
          </a:p>
        </p:txBody>
      </p:sp>
      <p:sp>
        <p:nvSpPr>
          <p:cNvPr id="4" name="Better living for everyday families">
            <a:extLst>
              <a:ext uri="{FF2B5EF4-FFF2-40B4-BE49-F238E27FC236}">
                <a16:creationId xmlns:a16="http://schemas.microsoft.com/office/drawing/2014/main" id="{9B99713A-2271-6E41-B857-731184DE2AED}"/>
              </a:ext>
            </a:extLst>
          </p:cNvPr>
          <p:cNvSpPr>
            <a:spLocks noGrp="1"/>
          </p:cNvSpPr>
          <p:nvPr>
            <p:ph type="body" sz="quarter" idx="11"/>
          </p:nvPr>
        </p:nvSpPr>
        <p:spPr>
          <a:xfrm>
            <a:off x="420391" y="1354508"/>
            <a:ext cx="8095105" cy="372029"/>
          </a:xfrm>
        </p:spPr>
        <p:txBody>
          <a:bodyPr/>
          <a:lstStyle/>
          <a:p>
            <a:r>
              <a:rPr lang="fr-CA" sz="1800" dirty="0">
                <a:solidFill>
                  <a:srgbClr val="000000"/>
                </a:solidFill>
              </a:rPr>
              <a:t>Une meilleure vie pour les familles ordinaires</a:t>
            </a:r>
          </a:p>
        </p:txBody>
      </p:sp>
      <p:sp>
        <p:nvSpPr>
          <p:cNvPr id="6" name="When clients become members">
            <a:extLst>
              <a:ext uri="{FF2B5EF4-FFF2-40B4-BE49-F238E27FC236}">
                <a16:creationId xmlns:a16="http://schemas.microsoft.com/office/drawing/2014/main" id="{AF587696-0799-43C4-B4CC-6D44F61FA3D2}"/>
              </a:ext>
            </a:extLst>
          </p:cNvPr>
          <p:cNvSpPr>
            <a:spLocks noGrp="1"/>
          </p:cNvSpPr>
          <p:nvPr>
            <p:ph idx="1"/>
          </p:nvPr>
        </p:nvSpPr>
        <p:spPr>
          <a:xfrm>
            <a:off x="443250" y="1666273"/>
            <a:ext cx="7607876" cy="539150"/>
          </a:xfrm>
        </p:spPr>
        <p:txBody>
          <a:bodyPr/>
          <a:lstStyle/>
          <a:p>
            <a:pPr marL="0" indent="0">
              <a:lnSpc>
                <a:spcPct val="100000"/>
              </a:lnSpc>
              <a:spcAft>
                <a:spcPts val="3996"/>
              </a:spcAft>
              <a:buNone/>
            </a:pPr>
            <a:r>
              <a:rPr lang="fr-CA" sz="1600" dirty="0">
                <a:solidFill>
                  <a:srgbClr val="000000"/>
                </a:solidFill>
              </a:rPr>
              <a:t>Lorsque vous devenez membre, vous avez accès à une gamme de bénéfices de membre</a:t>
            </a:r>
            <a:r>
              <a:rPr lang="fr-CA" sz="1600" baseline="30000" dirty="0">
                <a:solidFill>
                  <a:srgbClr val="000000"/>
                </a:solidFill>
              </a:rPr>
              <a:t>18</a:t>
            </a:r>
            <a:r>
              <a:rPr lang="fr-CA" sz="1600" dirty="0">
                <a:solidFill>
                  <a:srgbClr val="000000"/>
                </a:solidFill>
              </a:rPr>
              <a:t> dont vous pouvez vous prévaloir pour vivre une vie plus riche et plus gratifiante.</a:t>
            </a:r>
          </a:p>
          <a:p>
            <a:pPr marL="1328780" lvl="4" indent="0">
              <a:buNone/>
            </a:pPr>
            <a:endParaRPr lang="fr-CA" sz="1600" dirty="0">
              <a:solidFill>
                <a:srgbClr val="000000"/>
              </a:solidFill>
            </a:endParaRPr>
          </a:p>
        </p:txBody>
      </p:sp>
      <p:sp>
        <p:nvSpPr>
          <p:cNvPr id="14" name="Scholarships">
            <a:extLst>
              <a:ext uri="{FF2B5EF4-FFF2-40B4-BE49-F238E27FC236}">
                <a16:creationId xmlns:a16="http://schemas.microsoft.com/office/drawing/2014/main" id="{056228C4-67DC-CB4E-86E3-6CC7FDB8AE03}"/>
              </a:ext>
            </a:extLst>
          </p:cNvPr>
          <p:cNvSpPr txBox="1"/>
          <p:nvPr/>
        </p:nvSpPr>
        <p:spPr>
          <a:xfrm>
            <a:off x="1516553" y="2869146"/>
            <a:ext cx="1626531" cy="523220"/>
          </a:xfrm>
          <a:prstGeom prst="rect">
            <a:avLst/>
          </a:prstGeom>
          <a:noFill/>
        </p:spPr>
        <p:txBody>
          <a:bodyPr wrap="square" rtlCol="0">
            <a:spAutoFit/>
          </a:bodyPr>
          <a:lstStyle/>
          <a:p>
            <a:pPr defTabSz="457200"/>
            <a:r>
              <a:rPr lang="fr-CA" sz="1400">
                <a:solidFill>
                  <a:srgbClr val="000000"/>
                </a:solidFill>
                <a:latin typeface="Verdana"/>
              </a:rPr>
              <a:t>Bourses d’études</a:t>
            </a:r>
          </a:p>
        </p:txBody>
      </p:sp>
      <p:pic>
        <p:nvPicPr>
          <p:cNvPr id="10" name="Icon scholar">
            <a:extLst>
              <a:ext uri="{FF2B5EF4-FFF2-40B4-BE49-F238E27FC236}">
                <a16:creationId xmlns:a16="http://schemas.microsoft.com/office/drawing/2014/main" id="{71DC3644-46AB-E843-A173-EE3B32EC3FC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092" y="2358952"/>
            <a:ext cx="962677" cy="962677"/>
          </a:xfrm>
          <a:prstGeom prst="rect">
            <a:avLst/>
          </a:prstGeom>
        </p:spPr>
      </p:pic>
      <p:sp>
        <p:nvSpPr>
          <p:cNvPr id="35" name="Community Grants">
            <a:extLst>
              <a:ext uri="{FF2B5EF4-FFF2-40B4-BE49-F238E27FC236}">
                <a16:creationId xmlns:a16="http://schemas.microsoft.com/office/drawing/2014/main" id="{8BF73935-3E4A-4B0B-86F5-B76A29E613AF}"/>
              </a:ext>
            </a:extLst>
          </p:cNvPr>
          <p:cNvSpPr/>
          <p:nvPr/>
        </p:nvSpPr>
        <p:spPr>
          <a:xfrm>
            <a:off x="1516552" y="3710087"/>
            <a:ext cx="2863284" cy="307777"/>
          </a:xfrm>
          <a:prstGeom prst="rect">
            <a:avLst/>
          </a:prstGeom>
        </p:spPr>
        <p:txBody>
          <a:bodyPr wrap="none">
            <a:spAutoFit/>
          </a:bodyPr>
          <a:lstStyle/>
          <a:p>
            <a:pPr marL="0" lvl="4" defTabSz="457200"/>
            <a:r>
              <a:rPr lang="fr-CA" sz="1400">
                <a:solidFill>
                  <a:srgbClr val="000000"/>
                </a:solidFill>
                <a:latin typeface="Verdana"/>
              </a:rPr>
              <a:t>Subventions communautaires</a:t>
            </a:r>
          </a:p>
        </p:txBody>
      </p:sp>
      <p:pic>
        <p:nvPicPr>
          <p:cNvPr id="13" name="Icon house heart">
            <a:extLst>
              <a:ext uri="{FF2B5EF4-FFF2-40B4-BE49-F238E27FC236}">
                <a16:creationId xmlns:a16="http://schemas.microsoft.com/office/drawing/2014/main" id="{02E58B4E-9386-F747-ABEC-07D305C2128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449" y="3211676"/>
            <a:ext cx="1005939" cy="1005939"/>
          </a:xfrm>
          <a:prstGeom prst="rect">
            <a:avLst/>
          </a:prstGeom>
        </p:spPr>
      </p:pic>
      <p:sp>
        <p:nvSpPr>
          <p:cNvPr id="34" name="Well-being benefits">
            <a:extLst>
              <a:ext uri="{FF2B5EF4-FFF2-40B4-BE49-F238E27FC236}">
                <a16:creationId xmlns:a16="http://schemas.microsoft.com/office/drawing/2014/main" id="{F52374E2-3994-4936-9FD6-C2433B7B4280}"/>
              </a:ext>
            </a:extLst>
          </p:cNvPr>
          <p:cNvSpPr/>
          <p:nvPr/>
        </p:nvSpPr>
        <p:spPr>
          <a:xfrm>
            <a:off x="5494643" y="2654027"/>
            <a:ext cx="3204746" cy="307777"/>
          </a:xfrm>
          <a:prstGeom prst="rect">
            <a:avLst/>
          </a:prstGeom>
        </p:spPr>
        <p:txBody>
          <a:bodyPr wrap="square">
            <a:spAutoFit/>
          </a:bodyPr>
          <a:lstStyle/>
          <a:p>
            <a:pPr marL="0" lvl="4" defTabSz="457200">
              <a:spcAft>
                <a:spcPts val="3996"/>
              </a:spcAft>
            </a:pPr>
            <a:r>
              <a:rPr lang="fr-CA" sz="1400">
                <a:solidFill>
                  <a:srgbClr val="000000"/>
                </a:solidFill>
              </a:rPr>
              <a:t>Bénéfices pour le bien-être</a:t>
            </a:r>
            <a:endParaRPr lang="fr-CA" sz="1400">
              <a:solidFill>
                <a:srgbClr val="000000"/>
              </a:solidFill>
              <a:latin typeface="Verdana"/>
            </a:endParaRPr>
          </a:p>
        </p:txBody>
      </p:sp>
      <p:pic>
        <p:nvPicPr>
          <p:cNvPr id="7" name="Icon heart">
            <a:extLst>
              <a:ext uri="{FF2B5EF4-FFF2-40B4-BE49-F238E27FC236}">
                <a16:creationId xmlns:a16="http://schemas.microsoft.com/office/drawing/2014/main" id="{A1A1EDEE-0D17-5841-B71E-D7ECD837343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2620" y="2306586"/>
            <a:ext cx="1067407" cy="1067407"/>
          </a:xfrm>
          <a:prstGeom prst="rect">
            <a:avLst/>
          </a:prstGeom>
        </p:spPr>
      </p:pic>
      <p:sp>
        <p:nvSpPr>
          <p:cNvPr id="36" name="Community and volunteer ">
            <a:extLst>
              <a:ext uri="{FF2B5EF4-FFF2-40B4-BE49-F238E27FC236}">
                <a16:creationId xmlns:a16="http://schemas.microsoft.com/office/drawing/2014/main" id="{44250D0A-E12D-4E36-AD2E-9C2011A6AB5B}"/>
              </a:ext>
            </a:extLst>
          </p:cNvPr>
          <p:cNvSpPr/>
          <p:nvPr/>
        </p:nvSpPr>
        <p:spPr>
          <a:xfrm>
            <a:off x="5494643" y="3487104"/>
            <a:ext cx="2743270" cy="523220"/>
          </a:xfrm>
          <a:prstGeom prst="rect">
            <a:avLst/>
          </a:prstGeom>
        </p:spPr>
        <p:txBody>
          <a:bodyPr wrap="square">
            <a:spAutoFit/>
          </a:bodyPr>
          <a:lstStyle/>
          <a:p>
            <a:pPr marL="0" lvl="4" defTabSz="457200"/>
            <a:r>
              <a:rPr lang="fr-CA" sz="1400">
                <a:solidFill>
                  <a:srgbClr val="000000"/>
                </a:solidFill>
              </a:rPr>
              <a:t>Activités communautaires et bénévoles</a:t>
            </a:r>
            <a:endParaRPr lang="fr-CA" sz="1400" baseline="30000">
              <a:solidFill>
                <a:srgbClr val="000000"/>
              </a:solidFill>
              <a:latin typeface="Verdana"/>
            </a:endParaRPr>
          </a:p>
        </p:txBody>
      </p:sp>
      <p:pic>
        <p:nvPicPr>
          <p:cNvPr id="16" name="Icon two people">
            <a:extLst>
              <a:ext uri="{FF2B5EF4-FFF2-40B4-BE49-F238E27FC236}">
                <a16:creationId xmlns:a16="http://schemas.microsoft.com/office/drawing/2014/main" id="{B472FE48-FF22-2C41-8466-826E60C8206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62620" y="3194692"/>
            <a:ext cx="1080405" cy="1080405"/>
          </a:xfrm>
          <a:prstGeom prst="rect">
            <a:avLst/>
          </a:prstGeom>
        </p:spPr>
      </p:pic>
      <p:sp>
        <p:nvSpPr>
          <p:cNvPr id="37" name="5 footnote">
            <a:extLst>
              <a:ext uri="{FF2B5EF4-FFF2-40B4-BE49-F238E27FC236}">
                <a16:creationId xmlns:a16="http://schemas.microsoft.com/office/drawing/2014/main" id="{A5059394-AA8B-4421-AE5C-BD2525F43B74}"/>
              </a:ext>
            </a:extLst>
          </p:cNvPr>
          <p:cNvSpPr/>
          <p:nvPr/>
        </p:nvSpPr>
        <p:spPr>
          <a:xfrm>
            <a:off x="435630" y="4794528"/>
            <a:ext cx="8195654" cy="307777"/>
          </a:xfrm>
          <a:prstGeom prst="rect">
            <a:avLst/>
          </a:prstGeom>
        </p:spPr>
        <p:txBody>
          <a:bodyPr wrap="square">
            <a:spAutoFit/>
          </a:bodyPr>
          <a:lstStyle/>
          <a:p>
            <a:pPr marL="228600" indent="-228600" defTabSz="457200">
              <a:buFont typeface="+mj-lt"/>
              <a:buAutoNum type="arabicPeriod" startAt="18"/>
              <a:defRPr/>
            </a:pPr>
            <a:r>
              <a:rPr lang="fr-CA" sz="700">
                <a:solidFill>
                  <a:srgbClr val="000000"/>
                </a:solidFill>
                <a:ea typeface="Verdana" panose="020B0604030504040204" pitchFamily="34" charset="0"/>
                <a:cs typeface="Verdana" panose="020B0604030504040204" pitchFamily="34" charset="0"/>
              </a:rPr>
              <a:t>Les bénéfices de membre de la Financière Foresters sont non contractuels, assujettis à des conditions d’admissibilité, à des définitions et à des restrictions particulières à chaque bénéfice, et ils peuvent être modifiés ou annulés sans préavis, ou ne plus être offerts.</a:t>
            </a:r>
            <a:endParaRPr lang="fr-CA" sz="700">
              <a:solidFill>
                <a:srgbClr val="000000"/>
              </a:solidFill>
              <a:latin typeface="Verdana"/>
              <a:ea typeface="Verdana" panose="020B0604030504040204" pitchFamily="34" charset="0"/>
              <a:cs typeface="Verdana" panose="020B0604030504040204" pitchFamily="34" charset="0"/>
            </a:endParaRPr>
          </a:p>
        </p:txBody>
      </p:sp>
      <p:sp>
        <p:nvSpPr>
          <p:cNvPr id="2" name="Rectangle 1">
            <a:extLst>
              <a:ext uri="{FF2B5EF4-FFF2-40B4-BE49-F238E27FC236}">
                <a16:creationId xmlns:a16="http://schemas.microsoft.com/office/drawing/2014/main" id="{395A4C88-5430-4515-8839-480C687139F6}"/>
              </a:ext>
            </a:extLst>
          </p:cNvPr>
          <p:cNvSpPr/>
          <p:nvPr/>
        </p:nvSpPr>
        <p:spPr>
          <a:xfrm>
            <a:off x="8631284" y="4742521"/>
            <a:ext cx="361974" cy="307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798">
              <a:solidFill>
                <a:srgbClr val="FFFFFF"/>
              </a:solidFill>
              <a:latin typeface="Verdana"/>
            </a:endParaRPr>
          </a:p>
        </p:txBody>
      </p:sp>
    </p:spTree>
    <p:extLst>
      <p:ext uri="{BB962C8B-B14F-4D97-AF65-F5344CB8AC3E}">
        <p14:creationId xmlns:p14="http://schemas.microsoft.com/office/powerpoint/2010/main" val="127932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13838" y="220680"/>
            <a:ext cx="6777794" cy="731739"/>
          </a:xfrm>
        </p:spPr>
        <p:txBody>
          <a:bodyPr anchor="t"/>
          <a:lstStyle/>
          <a:p>
            <a:r>
              <a:rPr lang="fr-CA" dirty="0"/>
              <a:t>D’autres aspects peuvent avoir un impact sur votre retraite</a:t>
            </a:r>
          </a:p>
        </p:txBody>
      </p:sp>
      <p:sp>
        <p:nvSpPr>
          <p:cNvPr id="17" name="Social  Will traveling be your most desired activity?">
            <a:extLst>
              <a:ext uri="{FF2B5EF4-FFF2-40B4-BE49-F238E27FC236}">
                <a16:creationId xmlns:a16="http://schemas.microsoft.com/office/drawing/2014/main" id="{DCE3D32E-056D-439F-B52C-A2903019FDF8}"/>
              </a:ext>
            </a:extLst>
          </p:cNvPr>
          <p:cNvSpPr txBox="1">
            <a:spLocks noChangeArrowheads="1"/>
          </p:cNvSpPr>
          <p:nvPr/>
        </p:nvSpPr>
        <p:spPr bwMode="auto">
          <a:xfrm>
            <a:off x="1004987" y="3207361"/>
            <a:ext cx="19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fr-CA" altLang="en-US" sz="180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Vie sociale</a:t>
            </a:r>
            <a:r>
              <a:rPr lang="fr-CA" altLang="en-US" sz="20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endParaRPr lang="fr-CA" altLang="en-US" sz="1400" b="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8" name="Mental  What activities will you want to engage in to stimulate your brain?">
            <a:extLst>
              <a:ext uri="{FF2B5EF4-FFF2-40B4-BE49-F238E27FC236}">
                <a16:creationId xmlns:a16="http://schemas.microsoft.com/office/drawing/2014/main" id="{26E173FB-912A-4308-B537-A0A2F2C564F1}"/>
              </a:ext>
            </a:extLst>
          </p:cNvPr>
          <p:cNvSpPr txBox="1">
            <a:spLocks noChangeArrowheads="1"/>
          </p:cNvSpPr>
          <p:nvPr/>
        </p:nvSpPr>
        <p:spPr bwMode="auto">
          <a:xfrm>
            <a:off x="6066842" y="3204517"/>
            <a:ext cx="22096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fr-CA" altLang="en-US"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Santé mentale</a:t>
            </a:r>
            <a:r>
              <a:rPr lang="fr-CA" altLang="en-US" sz="1400" b="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t>
            </a:r>
          </a:p>
        </p:txBody>
      </p:sp>
      <p:sp>
        <p:nvSpPr>
          <p:cNvPr id="19" name="Physical  How will you stay active for a healthy retirement?">
            <a:extLst>
              <a:ext uri="{FF2B5EF4-FFF2-40B4-BE49-F238E27FC236}">
                <a16:creationId xmlns:a16="http://schemas.microsoft.com/office/drawing/2014/main" id="{FE802A99-2B09-47FA-BD84-276C8F1FB5C5}"/>
              </a:ext>
            </a:extLst>
          </p:cNvPr>
          <p:cNvSpPr txBox="1">
            <a:spLocks noChangeArrowheads="1"/>
          </p:cNvSpPr>
          <p:nvPr/>
        </p:nvSpPr>
        <p:spPr bwMode="auto">
          <a:xfrm>
            <a:off x="3521254" y="3211384"/>
            <a:ext cx="2101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indent="-914400" defTabSz="457200" eaLnBrk="0" fontAlgn="base" hangingPunct="0">
              <a:spcBef>
                <a:spcPct val="0"/>
              </a:spcBef>
              <a:spcAft>
                <a:spcPct val="0"/>
              </a:spcAft>
              <a:defRPr sz="30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fr-CA" altLang="en-US"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Santé physique</a:t>
            </a:r>
            <a:endParaRPr lang="fr-CA" altLang="en-US" sz="1400" b="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pic>
        <p:nvPicPr>
          <p:cNvPr id="14" name="Picture 13">
            <a:extLst>
              <a:ext uri="{FF2B5EF4-FFF2-40B4-BE49-F238E27FC236}">
                <a16:creationId xmlns:a16="http://schemas.microsoft.com/office/drawing/2014/main" id="{6DAEED26-0C51-994E-9EC6-C267D7EF55D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1948" y="1826639"/>
            <a:ext cx="1377878" cy="1377878"/>
          </a:xfrm>
          <a:prstGeom prst="rect">
            <a:avLst/>
          </a:prstGeom>
        </p:spPr>
      </p:pic>
      <p:pic>
        <p:nvPicPr>
          <p:cNvPr id="6" name="Picture 5">
            <a:extLst>
              <a:ext uri="{FF2B5EF4-FFF2-40B4-BE49-F238E27FC236}">
                <a16:creationId xmlns:a16="http://schemas.microsoft.com/office/drawing/2014/main" id="{9C40AFE1-C7AF-6A4F-BCC7-6F437D3A97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02693" y="1826639"/>
            <a:ext cx="1377878" cy="1377878"/>
          </a:xfrm>
          <a:prstGeom prst="rect">
            <a:avLst/>
          </a:prstGeom>
        </p:spPr>
      </p:pic>
      <p:pic>
        <p:nvPicPr>
          <p:cNvPr id="8" name="Picture 7">
            <a:extLst>
              <a:ext uri="{FF2B5EF4-FFF2-40B4-BE49-F238E27FC236}">
                <a16:creationId xmlns:a16="http://schemas.microsoft.com/office/drawing/2014/main" id="{1AE55123-A899-3A4E-BF6F-3BA72F81AA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92320" y="1826639"/>
            <a:ext cx="1377878" cy="1377878"/>
          </a:xfrm>
          <a:prstGeom prst="rect">
            <a:avLst/>
          </a:prstGeom>
        </p:spPr>
      </p:pic>
    </p:spTree>
    <p:extLst>
      <p:ext uri="{BB962C8B-B14F-4D97-AF65-F5344CB8AC3E}">
        <p14:creationId xmlns:p14="http://schemas.microsoft.com/office/powerpoint/2010/main" val="414785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3" name="More with membership">
            <a:extLst>
              <a:ext uri="{FF2B5EF4-FFF2-40B4-BE49-F238E27FC236}">
                <a16:creationId xmlns:a16="http://schemas.microsoft.com/office/drawing/2014/main" id="{05E7E49A-54E0-EE4A-8D49-63C5F9072C95}"/>
              </a:ext>
            </a:extLst>
          </p:cNvPr>
          <p:cNvSpPr>
            <a:spLocks noGrp="1"/>
          </p:cNvSpPr>
          <p:nvPr>
            <p:ph type="title"/>
          </p:nvPr>
        </p:nvSpPr>
        <p:spPr>
          <a:xfrm>
            <a:off x="4303185" y="451491"/>
            <a:ext cx="4535922" cy="347018"/>
          </a:xfrm>
        </p:spPr>
        <p:txBody>
          <a:bodyPr/>
          <a:lstStyle/>
          <a:p>
            <a:r>
              <a:rPr lang="fr-CA" sz="2200" dirty="0">
                <a:solidFill>
                  <a:srgbClr val="000000"/>
                </a:solidFill>
              </a:rPr>
              <a:t>Plus grâce à l’adhésion</a:t>
            </a:r>
          </a:p>
        </p:txBody>
      </p:sp>
      <p:sp>
        <p:nvSpPr>
          <p:cNvPr id="24" name="Helping our members ">
            <a:extLst>
              <a:ext uri="{FF2B5EF4-FFF2-40B4-BE49-F238E27FC236}">
                <a16:creationId xmlns:a16="http://schemas.microsoft.com/office/drawing/2014/main" id="{9BC10899-7AE0-3848-876E-4835DE2A68FF}"/>
              </a:ext>
            </a:extLst>
          </p:cNvPr>
          <p:cNvSpPr>
            <a:spLocks noGrp="1"/>
          </p:cNvSpPr>
          <p:nvPr>
            <p:ph idx="1"/>
          </p:nvPr>
        </p:nvSpPr>
        <p:spPr>
          <a:xfrm>
            <a:off x="4298780" y="1534817"/>
            <a:ext cx="4845220" cy="2028734"/>
          </a:xfrm>
          <a:noFill/>
        </p:spPr>
        <p:txBody>
          <a:bodyPr/>
          <a:lstStyle/>
          <a:p>
            <a:pPr marL="0" indent="0">
              <a:lnSpc>
                <a:spcPct val="100000"/>
              </a:lnSpc>
              <a:spcAft>
                <a:spcPts val="900"/>
              </a:spcAft>
              <a:buNone/>
            </a:pPr>
            <a:r>
              <a:rPr lang="fr-CA" sz="1500" dirty="0">
                <a:solidFill>
                  <a:srgbClr val="000000"/>
                </a:solidFill>
              </a:rPr>
              <a:t>Nous aidons nos membres à faire une différence en redonnant à leurs collectivités locale.</a:t>
            </a:r>
          </a:p>
          <a:p>
            <a:pPr marL="256032" indent="-256032">
              <a:lnSpc>
                <a:spcPct val="100000"/>
              </a:lnSpc>
              <a:spcAft>
                <a:spcPts val="1200"/>
              </a:spcAft>
            </a:pPr>
            <a:r>
              <a:rPr lang="fr-CA" sz="1500" dirty="0">
                <a:solidFill>
                  <a:srgbClr val="000000"/>
                </a:solidFill>
              </a:rPr>
              <a:t>Les membres peuvent demander des subventions pour financer des activités dans leur collectivité. </a:t>
            </a:r>
          </a:p>
          <a:p>
            <a:pPr marL="557784" lvl="1" indent="-219456">
              <a:lnSpc>
                <a:spcPct val="100000"/>
              </a:lnSpc>
              <a:spcAft>
                <a:spcPts val="900"/>
              </a:spcAft>
            </a:pPr>
            <a:r>
              <a:rPr lang="fr-CA" sz="1500" dirty="0">
                <a:solidFill>
                  <a:srgbClr val="000000"/>
                </a:solidFill>
              </a:rPr>
              <a:t>Subventions de bénévolat communautaire</a:t>
            </a:r>
            <a:endParaRPr lang="fr-CA" sz="1500" baseline="30000" dirty="0">
              <a:solidFill>
                <a:srgbClr val="000000"/>
              </a:solidFill>
            </a:endParaRPr>
          </a:p>
          <a:p>
            <a:pPr marL="557784" lvl="1" indent="-219456">
              <a:lnSpc>
                <a:spcPct val="100000"/>
              </a:lnSpc>
              <a:spcAft>
                <a:spcPts val="900"/>
              </a:spcAft>
            </a:pPr>
            <a:r>
              <a:rPr lang="fr-CA" sz="1500" dirty="0">
                <a:solidFill>
                  <a:srgbClr val="000000"/>
                </a:solidFill>
              </a:rPr>
              <a:t>Subventions pour divertissement familial </a:t>
            </a:r>
            <a:r>
              <a:rPr lang="fr-CA" sz="1500" dirty="0" err="1">
                <a:solidFill>
                  <a:srgbClr val="000000"/>
                </a:solidFill>
              </a:rPr>
              <a:t>Foresters</a:t>
            </a:r>
            <a:r>
              <a:rPr lang="fr-CA" sz="1500" dirty="0">
                <a:solidFill>
                  <a:srgbClr val="000000"/>
                </a:solidFill>
              </a:rPr>
              <a:t> </a:t>
            </a:r>
            <a:r>
              <a:rPr lang="fr-CA" sz="1500" dirty="0" err="1">
                <a:solidFill>
                  <a:srgbClr val="000000"/>
                </a:solidFill>
              </a:rPr>
              <a:t>Aide</a:t>
            </a:r>
            <a:r>
              <a:rPr lang="fr-CA" sz="1500" baseline="30000" dirty="0" err="1">
                <a:solidFill>
                  <a:srgbClr val="000000"/>
                </a:solidFill>
              </a:rPr>
              <a:t>MC</a:t>
            </a:r>
            <a:endParaRPr lang="fr-CA" sz="1500" baseline="30000" dirty="0">
              <a:solidFill>
                <a:srgbClr val="000000"/>
              </a:solidFill>
            </a:endParaRPr>
          </a:p>
          <a:p>
            <a:pPr marL="0" indent="0">
              <a:spcAft>
                <a:spcPts val="799"/>
              </a:spcAft>
              <a:buNone/>
            </a:pPr>
            <a:endParaRPr lang="fr-CA" sz="1500" dirty="0">
              <a:solidFill>
                <a:srgbClr val="000000"/>
              </a:solidFill>
            </a:endParaRPr>
          </a:p>
        </p:txBody>
      </p:sp>
      <p:sp>
        <p:nvSpPr>
          <p:cNvPr id="26" name="Community Grants">
            <a:extLst>
              <a:ext uri="{FF2B5EF4-FFF2-40B4-BE49-F238E27FC236}">
                <a16:creationId xmlns:a16="http://schemas.microsoft.com/office/drawing/2014/main" id="{54ED474F-0C51-ED47-AA5F-3B65CAD7790D}"/>
              </a:ext>
            </a:extLst>
          </p:cNvPr>
          <p:cNvSpPr txBox="1">
            <a:spLocks/>
          </p:cNvSpPr>
          <p:nvPr/>
        </p:nvSpPr>
        <p:spPr bwMode="auto">
          <a:xfrm>
            <a:off x="4298782" y="1102879"/>
            <a:ext cx="4136370" cy="3720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686440" rtl="0" eaLnBrk="1" latinLnBrk="0" hangingPunct="1">
              <a:spcBef>
                <a:spcPts val="0"/>
              </a:spcBef>
              <a:spcAft>
                <a:spcPts val="900"/>
              </a:spcAft>
              <a:buClr>
                <a:srgbClr val="4D4D4D"/>
              </a:buClr>
              <a:buFontTx/>
              <a:buNone/>
              <a:defRPr sz="1500" b="1"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r>
              <a:rPr lang="fr-CA" sz="1800">
                <a:solidFill>
                  <a:srgbClr val="000000"/>
                </a:solidFill>
              </a:rPr>
              <a:t>Subventions communautaires</a:t>
            </a:r>
          </a:p>
        </p:txBody>
      </p:sp>
      <p:sp>
        <p:nvSpPr>
          <p:cNvPr id="9" name="Rectangle 8">
            <a:extLst>
              <a:ext uri="{FF2B5EF4-FFF2-40B4-BE49-F238E27FC236}">
                <a16:creationId xmlns:a16="http://schemas.microsoft.com/office/drawing/2014/main" id="{8C564AD7-2A87-054D-8D72-DA446279F615}"/>
              </a:ext>
              <a:ext uri="{C183D7F6-B498-43B3-948B-1728B52AA6E4}">
                <adec:decorative xmlns:adec="http://schemas.microsoft.com/office/drawing/2017/decorative" val="1"/>
              </a:ext>
            </a:extLst>
          </p:cNvPr>
          <p:cNvSpPr/>
          <p:nvPr/>
        </p:nvSpPr>
        <p:spPr>
          <a:xfrm>
            <a:off x="-6913" y="3817924"/>
            <a:ext cx="9157825" cy="1349207"/>
          </a:xfrm>
          <a:custGeom>
            <a:avLst/>
            <a:gdLst>
              <a:gd name="connsiteX0" fmla="*/ 0 w 9144001"/>
              <a:gd name="connsiteY0" fmla="*/ 0 h 1461078"/>
              <a:gd name="connsiteX1" fmla="*/ 9144001 w 9144001"/>
              <a:gd name="connsiteY1" fmla="*/ 0 h 1461078"/>
              <a:gd name="connsiteX2" fmla="*/ 9144001 w 9144001"/>
              <a:gd name="connsiteY2" fmla="*/ 1461078 h 1461078"/>
              <a:gd name="connsiteX3" fmla="*/ 0 w 9144001"/>
              <a:gd name="connsiteY3" fmla="*/ 1461078 h 1461078"/>
              <a:gd name="connsiteX4" fmla="*/ 0 w 9144001"/>
              <a:gd name="connsiteY4" fmla="*/ 0 h 1461078"/>
              <a:gd name="connsiteX0" fmla="*/ 0 w 9155153"/>
              <a:gd name="connsiteY0" fmla="*/ 0 h 1728707"/>
              <a:gd name="connsiteX1" fmla="*/ 9155153 w 9155153"/>
              <a:gd name="connsiteY1" fmla="*/ 267629 h 1728707"/>
              <a:gd name="connsiteX2" fmla="*/ 9155153 w 9155153"/>
              <a:gd name="connsiteY2" fmla="*/ 1728707 h 1728707"/>
              <a:gd name="connsiteX3" fmla="*/ 11152 w 9155153"/>
              <a:gd name="connsiteY3" fmla="*/ 1728707 h 1728707"/>
              <a:gd name="connsiteX4" fmla="*/ 0 w 9155153"/>
              <a:gd name="connsiteY4" fmla="*/ 0 h 1728707"/>
              <a:gd name="connsiteX0" fmla="*/ 0 w 9166304"/>
              <a:gd name="connsiteY0" fmla="*/ 0 h 1728707"/>
              <a:gd name="connsiteX1" fmla="*/ 9166304 w 9166304"/>
              <a:gd name="connsiteY1" fmla="*/ 345687 h 1728707"/>
              <a:gd name="connsiteX2" fmla="*/ 9155153 w 9166304"/>
              <a:gd name="connsiteY2" fmla="*/ 1728707 h 1728707"/>
              <a:gd name="connsiteX3" fmla="*/ 11152 w 9166304"/>
              <a:gd name="connsiteY3" fmla="*/ 1728707 h 1728707"/>
              <a:gd name="connsiteX4" fmla="*/ 0 w 9166304"/>
              <a:gd name="connsiteY4" fmla="*/ 0 h 1728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6304" h="1728707">
                <a:moveTo>
                  <a:pt x="0" y="0"/>
                </a:moveTo>
                <a:lnTo>
                  <a:pt x="9166304" y="345687"/>
                </a:lnTo>
                <a:lnTo>
                  <a:pt x="9155153" y="1728707"/>
                </a:lnTo>
                <a:lnTo>
                  <a:pt x="11152" y="1728707"/>
                </a:lnTo>
                <a:cubicBezTo>
                  <a:pt x="7435" y="1152471"/>
                  <a:pt x="3717" y="57623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798" dirty="0">
              <a:solidFill>
                <a:srgbClr val="FFFFFF"/>
              </a:solidFill>
              <a:latin typeface="Verdana"/>
            </a:endParaRPr>
          </a:p>
        </p:txBody>
      </p:sp>
      <p:grpSp>
        <p:nvGrpSpPr>
          <p:cNvPr id="5" name="Stat" descr="2.44 Million dollars USD given back in grants creating 3,352 Fun Family and volunteer activities in 2020.">
            <a:extLst>
              <a:ext uri="{FF2B5EF4-FFF2-40B4-BE49-F238E27FC236}">
                <a16:creationId xmlns:a16="http://schemas.microsoft.com/office/drawing/2014/main" id="{8BC8C0FE-F395-CF4A-8267-6B099CD7F64C}"/>
              </a:ext>
            </a:extLst>
          </p:cNvPr>
          <p:cNvGrpSpPr/>
          <p:nvPr/>
        </p:nvGrpSpPr>
        <p:grpSpPr>
          <a:xfrm>
            <a:off x="4127612" y="4066974"/>
            <a:ext cx="4711495" cy="841929"/>
            <a:chOff x="4127201" y="3985152"/>
            <a:chExt cx="4715857" cy="842709"/>
          </a:xfrm>
        </p:grpSpPr>
        <p:sp>
          <p:nvSpPr>
            <p:cNvPr id="10" name="TextBox 9">
              <a:extLst>
                <a:ext uri="{FF2B5EF4-FFF2-40B4-BE49-F238E27FC236}">
                  <a16:creationId xmlns:a16="http://schemas.microsoft.com/office/drawing/2014/main" id="{DDE939F7-688F-B244-97AA-7F7953E5221E}"/>
                </a:ext>
              </a:extLst>
            </p:cNvPr>
            <p:cNvSpPr txBox="1"/>
            <p:nvPr/>
          </p:nvSpPr>
          <p:spPr>
            <a:xfrm>
              <a:off x="5927202" y="4088513"/>
              <a:ext cx="2915856" cy="739348"/>
            </a:xfrm>
            <a:prstGeom prst="rect">
              <a:avLst/>
            </a:prstGeom>
            <a:noFill/>
          </p:spPr>
          <p:txBody>
            <a:bodyPr wrap="square" rtlCol="0">
              <a:spAutoFit/>
            </a:bodyPr>
            <a:lstStyle/>
            <a:p>
              <a:pPr defTabSz="457200"/>
              <a:r>
                <a:rPr lang="fr-CA" sz="1400">
                  <a:solidFill>
                    <a:srgbClr val="000000"/>
                  </a:solidFill>
                </a:rPr>
                <a:t>en subventions qui ont créé 3 352 activités de bénévolat et de divertissement familial</a:t>
              </a:r>
              <a:endParaRPr lang="fr-CA" sz="1400">
                <a:solidFill>
                  <a:srgbClr val="000000"/>
                </a:solidFill>
                <a:latin typeface="Verdana"/>
              </a:endParaRPr>
            </a:p>
          </p:txBody>
        </p:sp>
        <p:grpSp>
          <p:nvGrpSpPr>
            <p:cNvPr id="11" name="Group 10">
              <a:extLst>
                <a:ext uri="{FF2B5EF4-FFF2-40B4-BE49-F238E27FC236}">
                  <a16:creationId xmlns:a16="http://schemas.microsoft.com/office/drawing/2014/main" id="{AB12D6B1-970C-144C-AC4C-1E8F0B2DEBA4}"/>
                </a:ext>
              </a:extLst>
            </p:cNvPr>
            <p:cNvGrpSpPr/>
            <p:nvPr/>
          </p:nvGrpSpPr>
          <p:grpSpPr>
            <a:xfrm>
              <a:off x="4127201" y="3985152"/>
              <a:ext cx="1799999" cy="833621"/>
              <a:chOff x="5698714" y="3524044"/>
              <a:chExt cx="1799999" cy="833621"/>
            </a:xfrm>
          </p:grpSpPr>
          <p:sp>
            <p:nvSpPr>
              <p:cNvPr id="13" name="TextBox 12">
                <a:extLst>
                  <a:ext uri="{FF2B5EF4-FFF2-40B4-BE49-F238E27FC236}">
                    <a16:creationId xmlns:a16="http://schemas.microsoft.com/office/drawing/2014/main" id="{5AD1FAF2-7B8D-3D47-A74F-5A0B41A95EBA}"/>
                  </a:ext>
                </a:extLst>
              </p:cNvPr>
              <p:cNvSpPr txBox="1"/>
              <p:nvPr/>
            </p:nvSpPr>
            <p:spPr>
              <a:xfrm>
                <a:off x="5698714" y="3524044"/>
                <a:ext cx="1799999" cy="644876"/>
              </a:xfrm>
              <a:prstGeom prst="rect">
                <a:avLst/>
              </a:prstGeom>
              <a:noFill/>
            </p:spPr>
            <p:txBody>
              <a:bodyPr wrap="square" rtlCol="0">
                <a:spAutoFit/>
              </a:bodyPr>
              <a:lstStyle/>
              <a:p>
                <a:pPr algn="ctr" defTabSz="913577">
                  <a:lnSpc>
                    <a:spcPts val="4796"/>
                  </a:lnSpc>
                  <a:defRPr/>
                </a:pPr>
                <a:r>
                  <a:rPr lang="fr-CA" sz="3397" b="1" spc="-150">
                    <a:solidFill>
                      <a:srgbClr val="000000"/>
                    </a:solidFill>
                    <a:latin typeface="Verdana" panose="020B0604030504040204" pitchFamily="34" charset="0"/>
                    <a:ea typeface="Verdana" panose="020B0604030504040204" pitchFamily="34" charset="0"/>
                    <a:cs typeface="Verdana" panose="020B0604030504040204" pitchFamily="34" charset="0"/>
                  </a:rPr>
                  <a:t>3,3</a:t>
                </a:r>
              </a:p>
            </p:txBody>
          </p:sp>
          <p:sp>
            <p:nvSpPr>
              <p:cNvPr id="14" name="Rectangle 13">
                <a:extLst>
                  <a:ext uri="{FF2B5EF4-FFF2-40B4-BE49-F238E27FC236}">
                    <a16:creationId xmlns:a16="http://schemas.microsoft.com/office/drawing/2014/main" id="{BF096FD3-F4DA-A441-8F07-13D3292D3F37}"/>
                  </a:ext>
                </a:extLst>
              </p:cNvPr>
              <p:cNvSpPr/>
              <p:nvPr/>
            </p:nvSpPr>
            <p:spPr>
              <a:xfrm>
                <a:off x="6087490" y="4101268"/>
                <a:ext cx="1251616" cy="256397"/>
              </a:xfrm>
              <a:prstGeom prst="rect">
                <a:avLst/>
              </a:prstGeom>
            </p:spPr>
            <p:txBody>
              <a:bodyPr wrap="square">
                <a:spAutoFit/>
              </a:bodyPr>
              <a:lstStyle/>
              <a:p>
                <a:pPr algn="ctr" defTabSz="457200">
                  <a:lnSpc>
                    <a:spcPts val="1399"/>
                  </a:lnSpc>
                  <a:defRPr/>
                </a:pPr>
                <a:r>
                  <a:rPr lang="fr-CA" sz="1099" b="1">
                    <a:solidFill>
                      <a:srgbClr val="000000"/>
                    </a:solidFill>
                    <a:latin typeface="Verdana" panose="020B0604030504040204" pitchFamily="34" charset="0"/>
                    <a:ea typeface="Verdana" panose="020B0604030504040204" pitchFamily="34" charset="0"/>
                    <a:cs typeface="Verdana" panose="020B0604030504040204" pitchFamily="34" charset="0"/>
                  </a:rPr>
                  <a:t>millions $ CA</a:t>
                </a:r>
                <a:endParaRPr lang="fr-CA" sz="1099" b="1" baseline="8000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grpSp>
      </p:grpSp>
      <p:pic>
        <p:nvPicPr>
          <p:cNvPr id="4" name="Membership image">
            <a:extLst>
              <a:ext uri="{FF2B5EF4-FFF2-40B4-BE49-F238E27FC236}">
                <a16:creationId xmlns:a16="http://schemas.microsoft.com/office/drawing/2014/main" id="{3451A239-EA5B-304D-BCE1-5E69843B91B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62"/>
          <a:stretch/>
        </p:blipFill>
        <p:spPr>
          <a:xfrm>
            <a:off x="-6912" y="2381"/>
            <a:ext cx="4442468" cy="5164748"/>
          </a:xfrm>
          <a:prstGeom prst="rect">
            <a:avLst/>
          </a:prstGeom>
        </p:spPr>
      </p:pic>
      <p:sp>
        <p:nvSpPr>
          <p:cNvPr id="12" name="Slide Number Placeholder 8">
            <a:extLst>
              <a:ext uri="{FF2B5EF4-FFF2-40B4-BE49-F238E27FC236}">
                <a16:creationId xmlns:a16="http://schemas.microsoft.com/office/drawing/2014/main" id="{1470460F-D0A5-43D4-9B5C-F790A61BD0B2}"/>
              </a:ext>
            </a:extLst>
          </p:cNvPr>
          <p:cNvSpPr txBox="1">
            <a:spLocks/>
          </p:cNvSpPr>
          <p:nvPr/>
        </p:nvSpPr>
        <p:spPr>
          <a:xfrm>
            <a:off x="6750050" y="4886537"/>
            <a:ext cx="2133600" cy="149520"/>
          </a:xfrm>
          <a:prstGeom prst="rect">
            <a:avLst/>
          </a:prstGeom>
        </p:spPr>
        <p:txBody>
          <a:bodyPr lIns="0" rIns="0" anchor="ctr"/>
          <a:lstStyle>
            <a:defPPr>
              <a:defRPr lang="en-US"/>
            </a:defPPr>
            <a:lvl1pPr marL="0" algn="r" defTabSz="914400" rtl="0" eaLnBrk="1" latinLnBrk="0" hangingPunct="1">
              <a:defRPr sz="901" kern="1200">
                <a:solidFill>
                  <a:srgbClr val="4D4D4D"/>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B96646C-D2FC-4A20-874F-EEDD798FACF8}" type="slidenum">
              <a:rPr lang="en-US" smtClean="0"/>
              <a:pPr/>
              <a:t>32</a:t>
            </a:fld>
            <a:endParaRPr lang="en-US" dirty="0"/>
          </a:p>
        </p:txBody>
      </p:sp>
    </p:spTree>
    <p:extLst>
      <p:ext uri="{BB962C8B-B14F-4D97-AF65-F5344CB8AC3E}">
        <p14:creationId xmlns:p14="http://schemas.microsoft.com/office/powerpoint/2010/main" val="1841376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F3712CB1-3409-4845-BC5D-23F99D52E7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03968" y="1243285"/>
            <a:ext cx="1653983" cy="3470479"/>
          </a:xfrm>
          <a:prstGeom prst="rect">
            <a:avLst/>
          </a:prstGeom>
        </p:spPr>
      </p:pic>
      <p:sp>
        <p:nvSpPr>
          <p:cNvPr id="10" name="MemberDeals">
            <a:extLst>
              <a:ext uri="{FF2B5EF4-FFF2-40B4-BE49-F238E27FC236}">
                <a16:creationId xmlns:a16="http://schemas.microsoft.com/office/drawing/2014/main" id="{7E01A859-3A65-4546-9F1B-DF366B12EF54}"/>
              </a:ext>
            </a:extLst>
          </p:cNvPr>
          <p:cNvSpPr txBox="1">
            <a:spLocks/>
          </p:cNvSpPr>
          <p:nvPr/>
        </p:nvSpPr>
        <p:spPr bwMode="auto">
          <a:xfrm>
            <a:off x="439420" y="933525"/>
            <a:ext cx="4140200" cy="372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686440" rtl="0" eaLnBrk="1" latinLnBrk="0" hangingPunct="1">
              <a:spcBef>
                <a:spcPts val="0"/>
              </a:spcBef>
              <a:spcAft>
                <a:spcPts val="900"/>
              </a:spcAft>
              <a:buClr>
                <a:srgbClr val="4D4D4D"/>
              </a:buClr>
              <a:buFontTx/>
              <a:buNone/>
              <a:defRPr sz="1500" b="1"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marR="0" lvl="0" indent="0" algn="l" defTabSz="686440" rtl="0" eaLnBrk="1" fontAlgn="auto" latinLnBrk="0" hangingPunct="1">
              <a:lnSpc>
                <a:spcPct val="100000"/>
              </a:lnSpc>
              <a:spcBef>
                <a:spcPts val="0"/>
              </a:spcBef>
              <a:spcAft>
                <a:spcPts val="900"/>
              </a:spcAft>
              <a:buClr>
                <a:srgbClr val="4D4D4D"/>
              </a:buClr>
              <a:buSzTx/>
              <a:buFontTx/>
              <a:buNone/>
              <a:tabLst/>
              <a:defRPr/>
            </a:pPr>
            <a:r>
              <a:rPr kumimoji="0" lang="en-US" sz="1500" b="1" i="0" u="none" strike="noStrike" kern="1200" cap="none" spc="0" normalizeH="0" baseline="0" noProof="0" dirty="0">
                <a:ln>
                  <a:noFill/>
                </a:ln>
                <a:solidFill>
                  <a:srgbClr val="287F80"/>
                </a:solidFill>
                <a:effectLst/>
                <a:uLnTx/>
                <a:uFillTx/>
                <a:latin typeface="Verdana" panose="020B0604030504040204" pitchFamily="34" charset="0"/>
                <a:ea typeface="Verdana" panose="020B0604030504040204" pitchFamily="34" charset="0"/>
              </a:rPr>
              <a:t>Foresters Go</a:t>
            </a:r>
            <a:r>
              <a:rPr kumimoji="0" lang="en-US" b="0" i="0" u="none" strike="noStrike" kern="1200" cap="none" spc="0" normalizeH="0" baseline="30000" noProof="0" dirty="0">
                <a:ln>
                  <a:noFill/>
                </a:ln>
                <a:solidFill>
                  <a:srgbClr val="287F80"/>
                </a:solidFill>
                <a:effectLst/>
                <a:uLnTx/>
                <a:uFillTx/>
                <a:latin typeface="Verdana" panose="020B0604030504040204" pitchFamily="34" charset="0"/>
                <a:ea typeface="Verdana" panose="020B0604030504040204" pitchFamily="34" charset="0"/>
              </a:rPr>
              <a:t>MC</a:t>
            </a:r>
            <a:r>
              <a:rPr kumimoji="0" lang="en-US" sz="900" b="0" i="0" u="none" strike="noStrike" kern="1200" cap="none" spc="0" normalizeH="0" baseline="80000" noProof="0" dirty="0">
                <a:ln>
                  <a:noFill/>
                </a:ln>
                <a:solidFill>
                  <a:srgbClr val="287F80"/>
                </a:solidFill>
                <a:effectLst/>
                <a:uLnTx/>
                <a:uFillTx/>
                <a:latin typeface="Verdana" panose="020B0604030504040204" pitchFamily="34" charset="0"/>
                <a:ea typeface="Verdana" panose="020B0604030504040204" pitchFamily="34" charset="0"/>
              </a:rPr>
              <a:t>19</a:t>
            </a:r>
          </a:p>
        </p:txBody>
      </p:sp>
      <p:sp>
        <p:nvSpPr>
          <p:cNvPr id="9" name="Access to online discounts ">
            <a:extLst>
              <a:ext uri="{FF2B5EF4-FFF2-40B4-BE49-F238E27FC236}">
                <a16:creationId xmlns:a16="http://schemas.microsoft.com/office/drawing/2014/main" id="{CA280356-B601-0846-85E9-7C23EB523FBA}"/>
              </a:ext>
            </a:extLst>
          </p:cNvPr>
          <p:cNvSpPr>
            <a:spLocks noGrp="1"/>
          </p:cNvSpPr>
          <p:nvPr>
            <p:ph idx="1"/>
          </p:nvPr>
        </p:nvSpPr>
        <p:spPr>
          <a:xfrm>
            <a:off x="431796" y="1344318"/>
            <a:ext cx="5367024" cy="3128042"/>
          </a:xfrm>
          <a:noFill/>
        </p:spPr>
        <p:txBody>
          <a:bodyPr/>
          <a:lstStyle/>
          <a:p>
            <a:r>
              <a:rPr lang="fr-CA" sz="1150" dirty="0">
                <a:solidFill>
                  <a:srgbClr val="000000"/>
                </a:solidFill>
              </a:rPr>
              <a:t>Une application de mieux-être qui a beaucoup plus à offrir. C’est une façon amusante et flexible de gagner des récompenses pour vivre sainement, vous amuser en famille et redonner aux collectivités.</a:t>
            </a:r>
          </a:p>
          <a:p>
            <a:r>
              <a:rPr lang="fr-CA" sz="1150" dirty="0">
                <a:solidFill>
                  <a:srgbClr val="000000"/>
                </a:solidFill>
              </a:rPr>
              <a:t>Aide les gens à devenir des HÉROS pour eux-mêmes, leur famille et leur collectivité</a:t>
            </a:r>
          </a:p>
          <a:p>
            <a:pPr marL="541338" lvl="1"/>
            <a:r>
              <a:rPr lang="fr-CA" sz="1150" dirty="0">
                <a:solidFill>
                  <a:srgbClr val="000000"/>
                </a:solidFill>
              </a:rPr>
              <a:t>Habilitation: passez à l’action, voyez les résultats. Accomplissez davantage.</a:t>
            </a:r>
          </a:p>
          <a:p>
            <a:pPr marL="541338" lvl="1"/>
            <a:r>
              <a:rPr lang="fr-CA" sz="1150" dirty="0">
                <a:solidFill>
                  <a:srgbClr val="000000"/>
                </a:solidFill>
              </a:rPr>
              <a:t>Engagement : restez en contact avec votre famille et votre collectivité. Amusez-vous.</a:t>
            </a:r>
          </a:p>
          <a:p>
            <a:pPr marL="541338" lvl="1"/>
            <a:r>
              <a:rPr lang="fr-CA" sz="1150" dirty="0">
                <a:solidFill>
                  <a:srgbClr val="000000"/>
                </a:solidFill>
              </a:rPr>
              <a:t>Récompenses : vivez sainement et gagnez des points. Échangez-les contre de formidables récompenses.</a:t>
            </a:r>
          </a:p>
          <a:p>
            <a:pPr marL="541338" lvl="1"/>
            <a:r>
              <a:rPr lang="fr-CA" sz="1150" dirty="0">
                <a:solidFill>
                  <a:srgbClr val="000000"/>
                </a:solidFill>
              </a:rPr>
              <a:t>Occasions : redonnez, faites une différence. Enrichissez des vies. </a:t>
            </a:r>
          </a:p>
          <a:p>
            <a:pPr marL="541338" lvl="1"/>
            <a:r>
              <a:rPr lang="fr-CA" sz="1150" dirty="0">
                <a:solidFill>
                  <a:srgbClr val="000000"/>
                </a:solidFill>
              </a:rPr>
              <a:t>Santé : fixez-vous des objectifs, restez actif, sentez-vous en pleine forme.</a:t>
            </a:r>
          </a:p>
        </p:txBody>
      </p:sp>
      <p:sp>
        <p:nvSpPr>
          <p:cNvPr id="12" name="More with membership">
            <a:extLst>
              <a:ext uri="{FF2B5EF4-FFF2-40B4-BE49-F238E27FC236}">
                <a16:creationId xmlns:a16="http://schemas.microsoft.com/office/drawing/2014/main" id="{0E95FFF3-BA9C-4AE0-8889-94DC9263A0CF}"/>
              </a:ext>
            </a:extLst>
          </p:cNvPr>
          <p:cNvSpPr>
            <a:spLocks noGrp="1"/>
          </p:cNvSpPr>
          <p:nvPr>
            <p:ph type="title"/>
          </p:nvPr>
        </p:nvSpPr>
        <p:spPr>
          <a:xfrm>
            <a:off x="431795" y="444409"/>
            <a:ext cx="6992080" cy="352276"/>
          </a:xfrm>
        </p:spPr>
        <p:txBody>
          <a:bodyPr/>
          <a:lstStyle/>
          <a:p>
            <a:r>
              <a:rPr lang="fr-CA" sz="2200" dirty="0">
                <a:solidFill>
                  <a:srgbClr val="287F80"/>
                </a:solidFill>
              </a:rPr>
              <a:t>Plus grâce à l’adhésion</a:t>
            </a:r>
          </a:p>
        </p:txBody>
      </p:sp>
      <p:sp>
        <p:nvSpPr>
          <p:cNvPr id="8" name="TextBox 7">
            <a:extLst>
              <a:ext uri="{FF2B5EF4-FFF2-40B4-BE49-F238E27FC236}">
                <a16:creationId xmlns:a16="http://schemas.microsoft.com/office/drawing/2014/main" id="{72B7856D-FE00-4058-B633-7415F3200CFF}"/>
              </a:ext>
            </a:extLst>
          </p:cNvPr>
          <p:cNvSpPr txBox="1"/>
          <p:nvPr/>
        </p:nvSpPr>
        <p:spPr>
          <a:xfrm>
            <a:off x="431794" y="4935072"/>
            <a:ext cx="5837121" cy="200055"/>
          </a:xfrm>
          <a:prstGeom prst="rect">
            <a:avLst/>
          </a:prstGeom>
          <a:noFill/>
        </p:spPr>
        <p:txBody>
          <a:bodyPr wrap="square">
            <a:spAutoFit/>
          </a:bodyPr>
          <a:lstStyle/>
          <a:p>
            <a:pPr marL="228600" indent="-228600">
              <a:buFont typeface="+mj-lt"/>
              <a:buAutoNum type="arabicPeriod" startAt="19"/>
            </a:pPr>
            <a:r>
              <a:rPr lang="fr-CA" sz="700">
                <a:solidFill>
                  <a:srgbClr val="000000"/>
                </a:solidFill>
              </a:rPr>
              <a:t>L’application Foresters Go est fournie par L'Ordre Indépendant des Forestiers et exploitée par dacadoo AG.</a:t>
            </a:r>
          </a:p>
        </p:txBody>
      </p:sp>
      <p:pic>
        <p:nvPicPr>
          <p:cNvPr id="11" name="Picture 10">
            <a:extLst>
              <a:ext uri="{FF2B5EF4-FFF2-40B4-BE49-F238E27FC236}">
                <a16:creationId xmlns:a16="http://schemas.microsoft.com/office/drawing/2014/main" id="{3DC79931-A017-446B-982A-6527DC7BCA6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012160" y="-1"/>
            <a:ext cx="3168352" cy="5148263"/>
          </a:xfrm>
          <a:prstGeom prst="rect">
            <a:avLst/>
          </a:prstGeom>
        </p:spPr>
      </p:pic>
    </p:spTree>
    <p:extLst>
      <p:ext uri="{BB962C8B-B14F-4D97-AF65-F5344CB8AC3E}">
        <p14:creationId xmlns:p14="http://schemas.microsoft.com/office/powerpoint/2010/main" val="2100799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felong Learning">
            <a:extLst>
              <a:ext uri="{FF2B5EF4-FFF2-40B4-BE49-F238E27FC236}">
                <a16:creationId xmlns:a16="http://schemas.microsoft.com/office/drawing/2014/main" id="{B71BF33A-9348-E044-AD81-23739FC3FCE1}"/>
              </a:ext>
            </a:extLst>
          </p:cNvPr>
          <p:cNvSpPr txBox="1">
            <a:spLocks/>
          </p:cNvSpPr>
          <p:nvPr/>
        </p:nvSpPr>
        <p:spPr bwMode="auto">
          <a:xfrm>
            <a:off x="431800" y="1207845"/>
            <a:ext cx="4140200" cy="37237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defTabSz="686440" rtl="0" eaLnBrk="1" latinLnBrk="0" hangingPunct="1">
              <a:spcBef>
                <a:spcPts val="0"/>
              </a:spcBef>
              <a:spcAft>
                <a:spcPts val="900"/>
              </a:spcAft>
              <a:buClr>
                <a:srgbClr val="4D4D4D"/>
              </a:buClr>
              <a:buFontTx/>
              <a:buNone/>
              <a:defRPr sz="1500" b="1"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Tx/>
              <a:buNone/>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marR="0" lvl="0" indent="0" algn="l" defTabSz="686440" rtl="0" eaLnBrk="1" fontAlgn="auto" latinLnBrk="0" hangingPunct="1">
              <a:lnSpc>
                <a:spcPct val="100000"/>
              </a:lnSpc>
              <a:spcBef>
                <a:spcPts val="0"/>
              </a:spcBef>
              <a:spcAft>
                <a:spcPts val="900"/>
              </a:spcAft>
              <a:buClr>
                <a:srgbClr val="4D4D4D"/>
              </a:buClr>
              <a:buSzTx/>
              <a:buFontTx/>
              <a:buNone/>
              <a:tabLst/>
              <a:defRPr/>
            </a:pPr>
            <a:r>
              <a:rPr kumimoji="0" lang="fr-CA" sz="1500" b="1" i="0" u="none" strike="noStrike" kern="1200" cap="none" spc="0" normalizeH="0" baseline="0">
                <a:ln>
                  <a:noFill/>
                </a:ln>
                <a:solidFill>
                  <a:srgbClr val="287F80"/>
                </a:solidFill>
                <a:effectLst/>
                <a:uLnTx/>
                <a:uFillTx/>
                <a:latin typeface="Verdana" panose="020B0604030504040204" pitchFamily="34" charset="0"/>
                <a:ea typeface="Verdana" panose="020B0604030504040204" pitchFamily="34" charset="0"/>
              </a:rPr>
              <a:t>Apprentissage</a:t>
            </a:r>
            <a:r>
              <a:rPr kumimoji="0" lang="fr-CA" sz="1500" b="1" i="0" u="none" strike="noStrike" kern="1200" cap="none" spc="0" normalizeH="0">
                <a:ln>
                  <a:noFill/>
                </a:ln>
                <a:solidFill>
                  <a:srgbClr val="287F80"/>
                </a:solidFill>
                <a:effectLst/>
                <a:uLnTx/>
                <a:uFillTx/>
                <a:latin typeface="Verdana" panose="020B0604030504040204" pitchFamily="34" charset="0"/>
                <a:ea typeface="Verdana" panose="020B0604030504040204" pitchFamily="34" charset="0"/>
              </a:rPr>
              <a:t> continu</a:t>
            </a:r>
            <a:r>
              <a:rPr kumimoji="0" lang="fr-CA" sz="900" b="0" i="0" u="none" strike="noStrike" kern="1200" cap="none" spc="0" normalizeH="0" baseline="80000">
                <a:ln>
                  <a:noFill/>
                </a:ln>
                <a:solidFill>
                  <a:srgbClr val="287F80"/>
                </a:solidFill>
                <a:effectLst/>
                <a:uLnTx/>
                <a:uFillTx/>
                <a:latin typeface="Verdana" panose="020B0604030504040204" pitchFamily="34" charset="0"/>
                <a:ea typeface="Verdana" panose="020B0604030504040204" pitchFamily="34" charset="0"/>
              </a:rPr>
              <a:t>20</a:t>
            </a:r>
          </a:p>
        </p:txBody>
      </p:sp>
      <p:sp>
        <p:nvSpPr>
          <p:cNvPr id="6" name="Easy-to-use learning library ">
            <a:extLst>
              <a:ext uri="{FF2B5EF4-FFF2-40B4-BE49-F238E27FC236}">
                <a16:creationId xmlns:a16="http://schemas.microsoft.com/office/drawing/2014/main" id="{3519135F-ED19-B04B-A7E0-CA182C54E8A8}"/>
              </a:ext>
            </a:extLst>
          </p:cNvPr>
          <p:cNvSpPr>
            <a:spLocks noGrp="1"/>
          </p:cNvSpPr>
          <p:nvPr>
            <p:ph idx="1"/>
          </p:nvPr>
        </p:nvSpPr>
        <p:spPr>
          <a:xfrm>
            <a:off x="431798" y="1565298"/>
            <a:ext cx="4274017" cy="3128042"/>
          </a:xfrm>
          <a:noFill/>
        </p:spPr>
        <p:txBody>
          <a:bodyPr/>
          <a:lstStyle/>
          <a:p>
            <a:r>
              <a:rPr lang="fr-CA" dirty="0">
                <a:solidFill>
                  <a:srgbClr val="000000"/>
                </a:solidFill>
              </a:rPr>
              <a:t>La bibliothèque d’apprentissage conviviale contient plus de 200 cours en ligne sur une panoplie de sujets variés, entre autres :</a:t>
            </a:r>
          </a:p>
          <a:p>
            <a:pPr lvl="1">
              <a:spcAft>
                <a:spcPts val="400"/>
              </a:spcAft>
              <a:buClr>
                <a:srgbClr val="303030"/>
              </a:buClr>
            </a:pPr>
            <a:r>
              <a:rPr lang="fr-CA" dirty="0">
                <a:solidFill>
                  <a:srgbClr val="000000"/>
                </a:solidFill>
              </a:rPr>
              <a:t>gestion des affaires</a:t>
            </a:r>
          </a:p>
          <a:p>
            <a:pPr lvl="1">
              <a:spcAft>
                <a:spcPts val="400"/>
              </a:spcAft>
              <a:buClr>
                <a:srgbClr val="303030"/>
              </a:buClr>
            </a:pPr>
            <a:r>
              <a:rPr lang="fr-CA" dirty="0">
                <a:solidFill>
                  <a:srgbClr val="000000"/>
                </a:solidFill>
              </a:rPr>
              <a:t>santé et mieux-être</a:t>
            </a:r>
          </a:p>
          <a:p>
            <a:pPr lvl="1">
              <a:spcAft>
                <a:spcPts val="400"/>
              </a:spcAft>
            </a:pPr>
            <a:r>
              <a:rPr lang="fr-CA" dirty="0">
                <a:solidFill>
                  <a:srgbClr val="000000"/>
                </a:solidFill>
              </a:rPr>
              <a:t>développement professionnel </a:t>
            </a:r>
          </a:p>
          <a:p>
            <a:pPr lvl="1">
              <a:spcAft>
                <a:spcPts val="600"/>
              </a:spcAft>
              <a:buClr>
                <a:srgbClr val="303030"/>
              </a:buClr>
            </a:pPr>
            <a:r>
              <a:rPr lang="fr-CA" dirty="0">
                <a:solidFill>
                  <a:srgbClr val="000000"/>
                </a:solidFill>
              </a:rPr>
              <a:t>et bien plus</a:t>
            </a:r>
          </a:p>
          <a:p>
            <a:r>
              <a:rPr lang="fr-CA" dirty="0">
                <a:solidFill>
                  <a:srgbClr val="000000"/>
                </a:solidFill>
              </a:rPr>
              <a:t>Les membres peuvent apprendre à leur propre rythme, en fonction de leurs intérêts et de leur emploi du temps, et suivre leurs progrès sur leur tableau de bord personnalisé</a:t>
            </a:r>
          </a:p>
        </p:txBody>
      </p:sp>
      <p:pic>
        <p:nvPicPr>
          <p:cNvPr id="9" name="LIfelong learning image">
            <a:extLst>
              <a:ext uri="{FF2B5EF4-FFF2-40B4-BE49-F238E27FC236}">
                <a16:creationId xmlns:a16="http://schemas.microsoft.com/office/drawing/2014/main" id="{72FA5350-2027-304C-87B6-4AABCD2D561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771" y="1251946"/>
            <a:ext cx="3366454" cy="3297751"/>
          </a:xfrm>
          <a:prstGeom prst="rect">
            <a:avLst/>
          </a:prstGeom>
        </p:spPr>
      </p:pic>
      <p:sp>
        <p:nvSpPr>
          <p:cNvPr id="10" name="More with membership">
            <a:extLst>
              <a:ext uri="{FF2B5EF4-FFF2-40B4-BE49-F238E27FC236}">
                <a16:creationId xmlns:a16="http://schemas.microsoft.com/office/drawing/2014/main" id="{E7F0A215-C0CB-496A-B1EC-ECED6351A3B0}"/>
              </a:ext>
            </a:extLst>
          </p:cNvPr>
          <p:cNvSpPr>
            <a:spLocks noGrp="1"/>
          </p:cNvSpPr>
          <p:nvPr>
            <p:ph type="title"/>
          </p:nvPr>
        </p:nvSpPr>
        <p:spPr>
          <a:xfrm>
            <a:off x="431795" y="444409"/>
            <a:ext cx="6992080" cy="352276"/>
          </a:xfrm>
        </p:spPr>
        <p:txBody>
          <a:bodyPr/>
          <a:lstStyle/>
          <a:p>
            <a:r>
              <a:rPr lang="fr-CA" sz="2200">
                <a:solidFill>
                  <a:srgbClr val="287F80"/>
                </a:solidFill>
              </a:rPr>
              <a:t>Plus grâce à l’adhésion</a:t>
            </a:r>
          </a:p>
        </p:txBody>
      </p:sp>
      <p:sp>
        <p:nvSpPr>
          <p:cNvPr id="8" name="TextBox 7">
            <a:extLst>
              <a:ext uri="{FF2B5EF4-FFF2-40B4-BE49-F238E27FC236}">
                <a16:creationId xmlns:a16="http://schemas.microsoft.com/office/drawing/2014/main" id="{B33522ED-1C29-44BF-A1A5-805CAF518B59}"/>
              </a:ext>
            </a:extLst>
          </p:cNvPr>
          <p:cNvSpPr txBox="1"/>
          <p:nvPr/>
        </p:nvSpPr>
        <p:spPr>
          <a:xfrm>
            <a:off x="431795" y="4928406"/>
            <a:ext cx="4975474" cy="200055"/>
          </a:xfrm>
          <a:prstGeom prst="rect">
            <a:avLst/>
          </a:prstGeom>
          <a:noFill/>
        </p:spPr>
        <p:txBody>
          <a:bodyPr wrap="square">
            <a:spAutoFit/>
          </a:bodyPr>
          <a:lstStyle/>
          <a:p>
            <a:pPr marL="228600" indent="-228600">
              <a:buFont typeface="+mj-lt"/>
              <a:buAutoNum type="arabicPeriod" startAt="20"/>
            </a:pPr>
            <a:r>
              <a:rPr lang="fr-CA" sz="700">
                <a:solidFill>
                  <a:srgbClr val="000000"/>
                </a:solidFill>
              </a:rPr>
              <a:t>Le Programme d’Apprentissage continu de Foresters est administré par The Training Company Inc.</a:t>
            </a:r>
          </a:p>
        </p:txBody>
      </p:sp>
    </p:spTree>
    <p:extLst>
      <p:ext uri="{BB962C8B-B14F-4D97-AF65-F5344CB8AC3E}">
        <p14:creationId xmlns:p14="http://schemas.microsoft.com/office/powerpoint/2010/main" val="3548919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6D1D6"/>
        </a:solidFill>
        <a:effectLst/>
      </p:bgPr>
    </p:bg>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6C3EA66D-F470-0542-A715-598A99C101B0}"/>
              </a:ext>
            </a:extLst>
          </p:cNvPr>
          <p:cNvSpPr txBox="1">
            <a:spLocks noChangeArrowheads="1"/>
          </p:cNvSpPr>
          <p:nvPr/>
        </p:nvSpPr>
        <p:spPr>
          <a:xfrm>
            <a:off x="429124" y="118763"/>
            <a:ext cx="7651007" cy="3631379"/>
          </a:xfrm>
          <a:prstGeom prst="rect">
            <a:avLst/>
          </a:prstGeom>
          <a:ln>
            <a:miter lim="800000"/>
            <a:headEnd/>
            <a:tailEnd/>
          </a:ln>
        </p:spPr>
        <p:txBody>
          <a:bodyPr wrap="square">
            <a:spAutoFit/>
          </a:bodyPr>
          <a:lstStyle>
            <a:defPPr>
              <a:defRPr lang="en-US"/>
            </a:defPPr>
            <a:lvl1pPr marL="342900" marR="0" lvl="0" indent="-342900" algn="l" defTabSz="914400" rtl="0" eaLnBrk="1" fontAlgn="base" hangingPunct="1">
              <a:lnSpc>
                <a:spcPct val="100000"/>
              </a:lnSpc>
              <a:spcBef>
                <a:spcPct val="0"/>
              </a:spcBef>
              <a:spcAft>
                <a:spcPct val="0"/>
              </a:spcAft>
              <a:buSzPct val="100000"/>
              <a:buFont typeface="Arial" pitchFamily="34"/>
              <a:buChar char="•"/>
              <a:tabLst/>
              <a:defRPr lang="en-US" sz="2000" b="0" i="0" u="none" strike="noStrike" kern="1200" cap="none" spc="0" baseline="0">
                <a:solidFill>
                  <a:schemeClr val="tx1"/>
                </a:solidFill>
                <a:uFillTx/>
                <a:latin typeface="Helvetica 45 Light" charset="0"/>
                <a:ea typeface="ＭＳ Ｐゴシック" charset="-128"/>
                <a:cs typeface="+mn-cs"/>
              </a:defRPr>
            </a:lvl1pPr>
            <a:lvl2pPr marL="457200" marR="0" lvl="1" indent="-285750" algn="l" defTabSz="914400" rtl="0" eaLnBrk="1" fontAlgn="base" hangingPunct="1">
              <a:lnSpc>
                <a:spcPct val="100000"/>
              </a:lnSpc>
              <a:spcBef>
                <a:spcPct val="0"/>
              </a:spcBef>
              <a:spcAft>
                <a:spcPct val="0"/>
              </a:spcAft>
              <a:buSzPct val="100000"/>
              <a:buFont typeface="Arial" pitchFamily="34"/>
              <a:buChar char="–"/>
              <a:tabLst/>
              <a:defRPr lang="en-US" sz="2000" b="0" i="0" u="none" strike="noStrike" kern="1200" cap="none" spc="0" baseline="0">
                <a:solidFill>
                  <a:schemeClr val="tx1"/>
                </a:solidFill>
                <a:uFillTx/>
                <a:latin typeface="Helvetica 45 Light" charset="0"/>
                <a:ea typeface="ＭＳ Ｐゴシック" charset="-128"/>
                <a:cs typeface="+mn-cs"/>
              </a:defRPr>
            </a:lvl2pPr>
            <a:lvl3pPr marL="914400" marR="0" lvl="2" indent="-228600" algn="l" defTabSz="914400" rtl="0" eaLnBrk="1" fontAlgn="base" hangingPunct="1">
              <a:lnSpc>
                <a:spcPct val="100000"/>
              </a:lnSpc>
              <a:spcBef>
                <a:spcPct val="0"/>
              </a:spcBef>
              <a:spcAft>
                <a:spcPct val="0"/>
              </a:spcAft>
              <a:buSzPct val="100000"/>
              <a:buFont typeface="Arial" pitchFamily="34"/>
              <a:buChar char="•"/>
              <a:tabLst/>
              <a:defRPr lang="en-US" sz="2000" b="0" i="0" u="none" strike="noStrike" kern="1200" cap="none" spc="0" baseline="0">
                <a:solidFill>
                  <a:schemeClr val="tx1"/>
                </a:solidFill>
                <a:uFillTx/>
                <a:latin typeface="Helvetica 45 Light" charset="0"/>
                <a:ea typeface="ＭＳ Ｐゴシック" charset="-128"/>
                <a:cs typeface="+mn-cs"/>
              </a:defRPr>
            </a:lvl3pPr>
            <a:lvl4pPr marL="1371600" marR="0" lvl="3" indent="-228600" algn="l" defTabSz="914400" rtl="0" eaLnBrk="1" fontAlgn="base" hangingPunct="1">
              <a:lnSpc>
                <a:spcPct val="100000"/>
              </a:lnSpc>
              <a:spcBef>
                <a:spcPct val="0"/>
              </a:spcBef>
              <a:spcAft>
                <a:spcPct val="0"/>
              </a:spcAft>
              <a:buSzPct val="100000"/>
              <a:buFont typeface="Arial" pitchFamily="34"/>
              <a:buChar char="–"/>
              <a:tabLst/>
              <a:defRPr lang="en-US" sz="2000" b="0" i="0" u="none" strike="noStrike" kern="1200" cap="none" spc="0" baseline="0">
                <a:solidFill>
                  <a:schemeClr val="tx1"/>
                </a:solidFill>
                <a:uFillTx/>
                <a:latin typeface="Helvetica 45 Light" charset="0"/>
                <a:ea typeface="ＭＳ Ｐゴシック" charset="-128"/>
                <a:cs typeface="+mn-cs"/>
              </a:defRPr>
            </a:lvl4pPr>
            <a:lvl5pPr marL="1828800" marR="0" lvl="4" indent="-228600" algn="l" defTabSz="914400" rtl="0" eaLnBrk="1" fontAlgn="base" hangingPunct="1">
              <a:lnSpc>
                <a:spcPct val="100000"/>
              </a:lnSpc>
              <a:spcBef>
                <a:spcPct val="0"/>
              </a:spcBef>
              <a:spcAft>
                <a:spcPct val="0"/>
              </a:spcAft>
              <a:buSzPct val="100000"/>
              <a:buFont typeface="Arial" pitchFamily="34"/>
              <a:buChar char="»"/>
              <a:tabLst/>
              <a:defRPr lang="en-US" sz="2000" b="0" i="0" u="none" strike="noStrike" kern="1200" cap="none" spc="0" baseline="0">
                <a:solidFill>
                  <a:schemeClr val="tx1"/>
                </a:solidFill>
                <a:uFillTx/>
                <a:latin typeface="Helvetica 45 Light" charset="0"/>
                <a:ea typeface="ＭＳ Ｐゴシック" charset="-128"/>
                <a:cs typeface="+mn-cs"/>
              </a:defRPr>
            </a:lvl5pPr>
            <a:lvl6pPr marL="2286000" algn="l" defTabSz="914400" rtl="0" eaLnBrk="1" latinLnBrk="0" hangingPunct="1">
              <a:defRPr sz="2000" kern="1200">
                <a:solidFill>
                  <a:schemeClr val="tx1"/>
                </a:solidFill>
                <a:latin typeface="Helvetica 45 Light" charset="0"/>
                <a:ea typeface="ＭＳ Ｐゴシック" charset="-128"/>
                <a:cs typeface="+mn-cs"/>
              </a:defRPr>
            </a:lvl6pPr>
            <a:lvl7pPr marL="2743200" algn="l" defTabSz="914400" rtl="0" eaLnBrk="1" latinLnBrk="0" hangingPunct="1">
              <a:defRPr sz="2000" kern="1200">
                <a:solidFill>
                  <a:schemeClr val="tx1"/>
                </a:solidFill>
                <a:latin typeface="Helvetica 45 Light" charset="0"/>
                <a:ea typeface="ＭＳ Ｐゴシック" charset="-128"/>
                <a:cs typeface="+mn-cs"/>
              </a:defRPr>
            </a:lvl7pPr>
            <a:lvl8pPr marL="3200400" algn="l" defTabSz="914400" rtl="0" eaLnBrk="1" latinLnBrk="0" hangingPunct="1">
              <a:defRPr sz="2000" kern="1200">
                <a:solidFill>
                  <a:schemeClr val="tx1"/>
                </a:solidFill>
                <a:latin typeface="Helvetica 45 Light" charset="0"/>
                <a:ea typeface="ＭＳ Ｐゴシック" charset="-128"/>
                <a:cs typeface="+mn-cs"/>
              </a:defRPr>
            </a:lvl8pPr>
            <a:lvl9pPr marL="3657600" algn="l" defTabSz="914400" rtl="0" eaLnBrk="1" latinLnBrk="0" hangingPunct="1">
              <a:defRPr sz="2000" kern="1200">
                <a:solidFill>
                  <a:schemeClr val="tx1"/>
                </a:solidFill>
                <a:latin typeface="Helvetica 45 Light" charset="0"/>
                <a:ea typeface="ＭＳ Ｐゴシック" charset="-128"/>
                <a:cs typeface="+mn-cs"/>
              </a:defRPr>
            </a:lvl9pPr>
          </a:lstStyle>
          <a:p>
            <a:pPr marL="0" marR="0" lvl="0" indent="0" algn="l" defTabSz="913577" rtl="0" eaLnBrk="0" fontAlgn="base" latinLnBrk="0" hangingPunct="0">
              <a:lnSpc>
                <a:spcPct val="100000"/>
              </a:lnSpc>
              <a:spcBef>
                <a:spcPct val="0"/>
              </a:spcBef>
              <a:spcAft>
                <a:spcPct val="0"/>
              </a:spcAft>
              <a:buClrTx/>
              <a:buSzPct val="100000"/>
              <a:buFont typeface="Arial" pitchFamily="34"/>
              <a:buNone/>
              <a:tabLst/>
              <a:defRPr/>
            </a:pPr>
            <a:endParaRPr kumimoji="0" lang="en-CA" sz="1199"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3577" rtl="0" eaLnBrk="1" fontAlgn="base" latinLnBrk="0" hangingPunct="1">
              <a:lnSpc>
                <a:spcPct val="100000"/>
              </a:lnSpc>
              <a:spcBef>
                <a:spcPct val="0"/>
              </a:spcBef>
              <a:spcAft>
                <a:spcPct val="0"/>
              </a:spcAft>
              <a:buClrTx/>
              <a:buSzPct val="100000"/>
              <a:buFont typeface="Arial" pitchFamily="34"/>
              <a:buNone/>
              <a:tabLst/>
              <a:defRPr/>
            </a:pPr>
            <a:r>
              <a:rPr kumimoji="0" lang="en-CA" altLang="en-US" sz="1399" b="1" i="0" u="none" strike="noStrike" kern="1200" cap="none" spc="0" normalizeH="0" baseline="0" noProof="0" dirty="0" err="1">
                <a:ln>
                  <a:noFill/>
                </a:ln>
                <a:solidFill>
                  <a:srgbClr val="000000"/>
                </a:solidFill>
                <a:effectLst/>
                <a:uLnTx/>
                <a:uFillTx/>
                <a:latin typeface="Verdana" panose="020B0604030504040204" pitchFamily="34" charset="0"/>
                <a:ea typeface="ＭＳ Ｐゴシック" charset="-128"/>
                <a:cs typeface="+mn-cs"/>
              </a:rPr>
              <a:t>Avertissement</a:t>
            </a:r>
            <a:endParaRPr kumimoji="0" lang="en-CA" altLang="en-US" sz="1399" b="1" i="0" u="none" strike="noStrike" kern="1200" cap="none" spc="0" normalizeH="0" baseline="0" noProof="0" dirty="0">
              <a:ln>
                <a:noFill/>
              </a:ln>
              <a:solidFill>
                <a:srgbClr val="000000"/>
              </a:solidFill>
              <a:effectLst/>
              <a:uLnTx/>
              <a:uFillTx/>
              <a:latin typeface="Verdana" panose="020B0604030504040204" pitchFamily="34" charset="0"/>
              <a:ea typeface="ＭＳ Ｐゴシック" charset="-128"/>
              <a:cs typeface="+mn-cs"/>
            </a:endParaRPr>
          </a:p>
          <a:p>
            <a:pPr marL="0" marR="0" lvl="0" indent="0" algn="l" defTabSz="913577" rtl="0" eaLnBrk="1" fontAlgn="base" latinLnBrk="0" hangingPunct="1">
              <a:lnSpc>
                <a:spcPct val="100000"/>
              </a:lnSpc>
              <a:spcBef>
                <a:spcPct val="0"/>
              </a:spcBef>
              <a:spcAft>
                <a:spcPct val="0"/>
              </a:spcAft>
              <a:buClrTx/>
              <a:buSzPct val="100000"/>
              <a:buFont typeface="Arial" pitchFamily="34"/>
              <a:buNone/>
              <a:tabLst/>
              <a:defRPr/>
            </a:pPr>
            <a:endParaRPr kumimoji="0" lang="en-CA" sz="1199"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anose="020B0604030504040204" pitchFamily="34" charset="0"/>
            </a:endParaRPr>
          </a:p>
          <a:p>
            <a:pPr marL="0" lvl="0" indent="0" defTabSz="913577">
              <a:buNone/>
              <a:defRPr/>
            </a:pPr>
            <a:r>
              <a:rPr lang="fr-CA" sz="1200" dirty="0">
                <a:solidFill>
                  <a:srgbClr val="000000"/>
                </a:solidFill>
                <a:latin typeface="Verdana" pitchFamily="34" charset="0"/>
                <a:ea typeface="Verdana" pitchFamily="34" charset="0"/>
                <a:cs typeface="Verdana" pitchFamily="34" charset="0"/>
              </a:rPr>
              <a:t>Cette présentation PowerPoint est fournie à titre d'information seulement. Elle ne fait pas partie du contrat d'assurance vie entière Avantage Plus de </a:t>
            </a:r>
            <a:r>
              <a:rPr lang="fr-CA" sz="1200" dirty="0" err="1">
                <a:solidFill>
                  <a:srgbClr val="000000"/>
                </a:solidFill>
                <a:latin typeface="Verdana" pitchFamily="34" charset="0"/>
                <a:ea typeface="Verdana" pitchFamily="34" charset="0"/>
                <a:cs typeface="Verdana" pitchFamily="34" charset="0"/>
              </a:rPr>
              <a:t>Foresters</a:t>
            </a:r>
            <a:r>
              <a:rPr lang="fr-CA" sz="1200" dirty="0">
                <a:solidFill>
                  <a:srgbClr val="000000"/>
                </a:solidFill>
                <a:latin typeface="Verdana" pitchFamily="34" charset="0"/>
                <a:ea typeface="Verdana" pitchFamily="34" charset="0"/>
                <a:cs typeface="Verdana" pitchFamily="34" charset="0"/>
              </a:rPr>
              <a:t> et n'a pas pour but de modifier ou de changer l'une des modalités du contrat. Les contrats d’assurance vie sont établis par L'Ordre Indépendant des Forestiers, une société de secours mutuel.</a:t>
            </a:r>
          </a:p>
          <a:p>
            <a:pPr marL="0" lvl="0" indent="0" defTabSz="913577">
              <a:buNone/>
              <a:defRPr/>
            </a:pPr>
            <a:br>
              <a:rPr lang="fr-CA" sz="1200" dirty="0">
                <a:solidFill>
                  <a:srgbClr val="000000"/>
                </a:solidFill>
                <a:latin typeface="Verdana" pitchFamily="34" charset="0"/>
                <a:ea typeface="Verdana" pitchFamily="34" charset="0"/>
                <a:cs typeface="Verdana" pitchFamily="34" charset="0"/>
              </a:rPr>
            </a:br>
            <a:r>
              <a:rPr lang="fr-CA" sz="1200" dirty="0">
                <a:solidFill>
                  <a:srgbClr val="000000"/>
                </a:solidFill>
                <a:latin typeface="Verdana" pitchFamily="34" charset="0"/>
                <a:ea typeface="Verdana" pitchFamily="34" charset="0"/>
                <a:cs typeface="Verdana" pitchFamily="34" charset="0"/>
              </a:rPr>
              <a:t>Cette présentation ne peut servir à éviter les pénalités qui pourraient être imposées à un contribuable. Ni </a:t>
            </a:r>
            <a:r>
              <a:rPr lang="fr-CA" sz="1200" dirty="0" err="1">
                <a:solidFill>
                  <a:srgbClr val="000000"/>
                </a:solidFill>
                <a:latin typeface="Verdana" pitchFamily="34" charset="0"/>
                <a:ea typeface="Verdana" pitchFamily="34" charset="0"/>
                <a:cs typeface="Verdana" pitchFamily="34" charset="0"/>
              </a:rPr>
              <a:t>Foresters</a:t>
            </a:r>
            <a:r>
              <a:rPr lang="fr-CA" sz="1200" dirty="0">
                <a:solidFill>
                  <a:srgbClr val="000000"/>
                </a:solidFill>
                <a:latin typeface="Verdana" pitchFamily="34" charset="0"/>
                <a:ea typeface="Verdana" pitchFamily="34" charset="0"/>
                <a:cs typeface="Verdana" pitchFamily="34" charset="0"/>
              </a:rPr>
              <a:t> ni ses représentants ne s'engagent à donner des conseils juridiques, commerciaux, successoraux, comptables ou fiscaux. Les informations contenues dans cette présentation se veulent un aperçu général. Veuillez recommander à vos clients de consulter leur conseiller fiscal ou juridique au sujet de leur situation particulière. Le présent rapport n'a pas pour but de fournir des conseils concernant la vente ou l'achat de produits de placement, financiers ou d'assurance particuliers. </a:t>
            </a:r>
            <a:r>
              <a:rPr lang="fr-CA" sz="1200" dirty="0" err="1">
                <a:solidFill>
                  <a:srgbClr val="000000"/>
                </a:solidFill>
                <a:latin typeface="Verdana" pitchFamily="34" charset="0"/>
                <a:ea typeface="Verdana" pitchFamily="34" charset="0"/>
                <a:cs typeface="Verdana" pitchFamily="34" charset="0"/>
              </a:rPr>
              <a:t>Treasury</a:t>
            </a:r>
            <a:r>
              <a:rPr lang="fr-CA" sz="1200" dirty="0">
                <a:solidFill>
                  <a:srgbClr val="000000"/>
                </a:solidFill>
                <a:latin typeface="Verdana" pitchFamily="34" charset="0"/>
                <a:ea typeface="Verdana" pitchFamily="34" charset="0"/>
                <a:cs typeface="Verdana" pitchFamily="34" charset="0"/>
              </a:rPr>
              <a:t> </a:t>
            </a:r>
            <a:r>
              <a:rPr lang="fr-CA" sz="1200" dirty="0" err="1">
                <a:solidFill>
                  <a:srgbClr val="000000"/>
                </a:solidFill>
                <a:latin typeface="Verdana" pitchFamily="34" charset="0"/>
                <a:ea typeface="Verdana" pitchFamily="34" charset="0"/>
                <a:cs typeface="Verdana" pitchFamily="34" charset="0"/>
              </a:rPr>
              <a:t>Department</a:t>
            </a:r>
            <a:r>
              <a:rPr lang="fr-CA" sz="1200" dirty="0">
                <a:solidFill>
                  <a:srgbClr val="000000"/>
                </a:solidFill>
                <a:latin typeface="Verdana" pitchFamily="34" charset="0"/>
                <a:ea typeface="Verdana" pitchFamily="34" charset="0"/>
                <a:cs typeface="Verdana" pitchFamily="34" charset="0"/>
              </a:rPr>
              <a:t> </a:t>
            </a:r>
            <a:r>
              <a:rPr lang="fr-CA" sz="1200" dirty="0" err="1">
                <a:solidFill>
                  <a:srgbClr val="000000"/>
                </a:solidFill>
                <a:latin typeface="Verdana" pitchFamily="34" charset="0"/>
                <a:ea typeface="Verdana" pitchFamily="34" charset="0"/>
                <a:cs typeface="Verdana" pitchFamily="34" charset="0"/>
              </a:rPr>
              <a:t>Circular</a:t>
            </a:r>
            <a:r>
              <a:rPr lang="fr-CA" sz="1200" dirty="0">
                <a:solidFill>
                  <a:srgbClr val="000000"/>
                </a:solidFill>
                <a:latin typeface="Verdana" pitchFamily="34" charset="0"/>
                <a:ea typeface="Verdana" pitchFamily="34" charset="0"/>
                <a:cs typeface="Verdana" pitchFamily="34" charset="0"/>
              </a:rPr>
              <a:t> 230.</a:t>
            </a:r>
            <a:br>
              <a:rPr lang="fr-CA" sz="1200" dirty="0">
                <a:solidFill>
                  <a:srgbClr val="000000"/>
                </a:solidFill>
                <a:latin typeface="Verdana" pitchFamily="34" charset="0"/>
                <a:ea typeface="Verdana" pitchFamily="34" charset="0"/>
                <a:cs typeface="Verdana" pitchFamily="34" charset="0"/>
              </a:rPr>
            </a:br>
            <a:endParaRPr lang="fr-CA" sz="1200" dirty="0">
              <a:solidFill>
                <a:srgbClr val="000000"/>
              </a:solidFill>
              <a:latin typeface="Verdana" pitchFamily="34" charset="0"/>
              <a:ea typeface="Verdana" pitchFamily="34" charset="0"/>
              <a:cs typeface="Verdana" pitchFamily="34" charset="0"/>
            </a:endParaRPr>
          </a:p>
          <a:p>
            <a:pPr marL="0" lvl="0" indent="0" defTabSz="913577">
              <a:buNone/>
              <a:defRPr/>
            </a:pPr>
            <a:r>
              <a:rPr lang="fr-CA" sz="1200" dirty="0">
                <a:solidFill>
                  <a:srgbClr val="000000"/>
                </a:solidFill>
                <a:latin typeface="Verdana" pitchFamily="34" charset="0"/>
                <a:ea typeface="Verdana" pitchFamily="34" charset="0"/>
                <a:cs typeface="Verdana" pitchFamily="34" charset="0"/>
              </a:rPr>
              <a:t>Toutes les informations sont de nature générale. Toutes les exigences fraternelles de </a:t>
            </a:r>
            <a:r>
              <a:rPr lang="fr-CA" sz="1200" dirty="0" err="1">
                <a:solidFill>
                  <a:srgbClr val="000000"/>
                </a:solidFill>
                <a:latin typeface="Verdana" pitchFamily="34" charset="0"/>
                <a:ea typeface="Verdana" pitchFamily="34" charset="0"/>
                <a:cs typeface="Verdana" pitchFamily="34" charset="0"/>
              </a:rPr>
              <a:t>Foresters</a:t>
            </a:r>
            <a:r>
              <a:rPr lang="fr-CA" sz="1200" dirty="0">
                <a:solidFill>
                  <a:srgbClr val="000000"/>
                </a:solidFill>
                <a:latin typeface="Verdana" pitchFamily="34" charset="0"/>
                <a:ea typeface="Verdana" pitchFamily="34" charset="0"/>
                <a:cs typeface="Verdana" pitchFamily="34" charset="0"/>
              </a:rPr>
              <a:t> doivent être prises en considération, y compris l'exigence selon laquelle le produit de l’assurance doit profiter au membre de </a:t>
            </a:r>
            <a:r>
              <a:rPr lang="fr-CA" sz="1200" dirty="0" err="1">
                <a:solidFill>
                  <a:srgbClr val="000000"/>
                </a:solidFill>
                <a:latin typeface="Verdana" pitchFamily="34" charset="0"/>
                <a:ea typeface="Verdana" pitchFamily="34" charset="0"/>
                <a:cs typeface="Verdana" pitchFamily="34" charset="0"/>
              </a:rPr>
              <a:t>Foresters</a:t>
            </a:r>
            <a:r>
              <a:rPr lang="fr-CA" sz="1200" dirty="0">
                <a:solidFill>
                  <a:srgbClr val="000000"/>
                </a:solidFill>
                <a:latin typeface="Verdana" pitchFamily="34" charset="0"/>
                <a:ea typeface="Verdana" pitchFamily="34" charset="0"/>
                <a:cs typeface="Verdana" pitchFamily="34" charset="0"/>
              </a:rPr>
              <a:t> ou aux personnes à sa charge</a:t>
            </a:r>
            <a:r>
              <a:rPr kumimoji="0" lang="en-CA" sz="1200" b="0" i="0" u="none" strike="noStrike" kern="1200" cap="none" spc="0" normalizeH="0" baseline="0" noProof="0" dirty="0">
                <a:ln>
                  <a:noFill/>
                </a:ln>
                <a:solidFill>
                  <a:srgbClr val="000000"/>
                </a:solidFill>
                <a:effectLst/>
                <a:uLnTx/>
                <a:uFillTx/>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1957634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AF79-A55F-984E-9DE9-A55E2592AD6D}"/>
              </a:ext>
            </a:extLst>
          </p:cNvPr>
          <p:cNvSpPr>
            <a:spLocks noGrp="1"/>
          </p:cNvSpPr>
          <p:nvPr>
            <p:ph type="ctrTitle"/>
          </p:nvPr>
        </p:nvSpPr>
        <p:spPr>
          <a:xfrm>
            <a:off x="342901" y="993274"/>
            <a:ext cx="8343900" cy="487313"/>
          </a:xfrm>
        </p:spPr>
        <p:txBody>
          <a:bodyPr/>
          <a:lstStyle/>
          <a:p>
            <a:r>
              <a:rPr lang="en-CA" dirty="0" err="1">
                <a:solidFill>
                  <a:srgbClr val="000000"/>
                </a:solidFill>
              </a:rPr>
              <a:t>Merci</a:t>
            </a:r>
            <a:endParaRPr lang="en-CA" dirty="0">
              <a:solidFill>
                <a:srgbClr val="000000"/>
              </a:solidFill>
            </a:endParaRPr>
          </a:p>
        </p:txBody>
      </p:sp>
      <p:sp>
        <p:nvSpPr>
          <p:cNvPr id="3" name="Rectangle 2">
            <a:extLst>
              <a:ext uri="{FF2B5EF4-FFF2-40B4-BE49-F238E27FC236}">
                <a16:creationId xmlns:a16="http://schemas.microsoft.com/office/drawing/2014/main" id="{E37D2EEB-75D6-493D-A851-516A1C4D1F5A}"/>
              </a:ext>
            </a:extLst>
          </p:cNvPr>
          <p:cNvSpPr/>
          <p:nvPr/>
        </p:nvSpPr>
        <p:spPr>
          <a:xfrm>
            <a:off x="5857103" y="4008320"/>
            <a:ext cx="3188042" cy="954107"/>
          </a:xfrm>
          <a:prstGeom prst="rect">
            <a:avLst/>
          </a:prstGeom>
        </p:spPr>
        <p:txBody>
          <a:bodyPr wrap="square">
            <a:spAutoFit/>
          </a:bodyPr>
          <a:lstStyle/>
          <a:p>
            <a:r>
              <a:rPr lang="fr-FR" sz="800" dirty="0">
                <a:solidFill>
                  <a:srgbClr val="000000"/>
                </a:solidFill>
                <a:latin typeface="Verdana" panose="020B0604030504040204" pitchFamily="34" charset="0"/>
                <a:ea typeface="Verdana" panose="020B0604030504040204" pitchFamily="34" charset="0"/>
              </a:rPr>
              <a:t>La Financière Foresters, Foresters, Aider autrui est notre raison d’être, Foresters Aide, Foresters Go et le logo de Foresters Go sont des noms commerciaux et/ou des marques de commerce de L’Ordre Indépendant des Forestiers (une société de secours mutuel, 789, chemin Don Mills, Toronto, ON, Canada M3C 1T9) et de ses filiales.</a:t>
            </a:r>
            <a:endParaRPr lang="en-US" sz="800"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501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4014ABAE-002C-D841-8519-6ED0B9592150}"/>
              </a:ext>
              <a:ext uri="{C183D7F6-B498-43B3-948B-1728B52AA6E4}">
                <adec:decorative xmlns:adec="http://schemas.microsoft.com/office/drawing/2017/decorative" val="1"/>
              </a:ext>
            </a:extLst>
          </p:cNvPr>
          <p:cNvSpPr/>
          <p:nvPr/>
        </p:nvSpPr>
        <p:spPr>
          <a:xfrm>
            <a:off x="8459" y="1886711"/>
            <a:ext cx="9135541" cy="2308594"/>
          </a:xfrm>
          <a:custGeom>
            <a:avLst/>
            <a:gdLst>
              <a:gd name="connsiteX0" fmla="*/ 0 w 8294400"/>
              <a:gd name="connsiteY0" fmla="*/ 0 h 1686002"/>
              <a:gd name="connsiteX1" fmla="*/ 8294400 w 8294400"/>
              <a:gd name="connsiteY1" fmla="*/ 0 h 1686002"/>
              <a:gd name="connsiteX2" fmla="*/ 8294400 w 8294400"/>
              <a:gd name="connsiteY2" fmla="*/ 1686002 h 1686002"/>
              <a:gd name="connsiteX3" fmla="*/ 0 w 8294400"/>
              <a:gd name="connsiteY3" fmla="*/ 1686002 h 1686002"/>
              <a:gd name="connsiteX4" fmla="*/ 0 w 8294400"/>
              <a:gd name="connsiteY4" fmla="*/ 0 h 1686002"/>
              <a:gd name="connsiteX0" fmla="*/ 0 w 8294400"/>
              <a:gd name="connsiteY0" fmla="*/ 0 h 1686002"/>
              <a:gd name="connsiteX1" fmla="*/ 8278358 w 8294400"/>
              <a:gd name="connsiteY1" fmla="*/ 136358 h 1686002"/>
              <a:gd name="connsiteX2" fmla="*/ 8294400 w 8294400"/>
              <a:gd name="connsiteY2" fmla="*/ 1686002 h 1686002"/>
              <a:gd name="connsiteX3" fmla="*/ 0 w 8294400"/>
              <a:gd name="connsiteY3" fmla="*/ 1686002 h 1686002"/>
              <a:gd name="connsiteX4" fmla="*/ 0 w 8294400"/>
              <a:gd name="connsiteY4" fmla="*/ 0 h 1686002"/>
              <a:gd name="connsiteX0" fmla="*/ 0 w 8278358"/>
              <a:gd name="connsiteY0" fmla="*/ 0 h 1686002"/>
              <a:gd name="connsiteX1" fmla="*/ 8278358 w 8278358"/>
              <a:gd name="connsiteY1" fmla="*/ 136358 h 1686002"/>
              <a:gd name="connsiteX2" fmla="*/ 8278358 w 8278358"/>
              <a:gd name="connsiteY2" fmla="*/ 1573707 h 1686002"/>
              <a:gd name="connsiteX3" fmla="*/ 0 w 8278358"/>
              <a:gd name="connsiteY3" fmla="*/ 1686002 h 1686002"/>
              <a:gd name="connsiteX4" fmla="*/ 0 w 8278358"/>
              <a:gd name="connsiteY4" fmla="*/ 0 h 1686002"/>
              <a:gd name="connsiteX0" fmla="*/ 0 w 8278358"/>
              <a:gd name="connsiteY0" fmla="*/ 0 h 1686002"/>
              <a:gd name="connsiteX1" fmla="*/ 8278358 w 8278358"/>
              <a:gd name="connsiteY1" fmla="*/ 168442 h 1686002"/>
              <a:gd name="connsiteX2" fmla="*/ 8278358 w 8278358"/>
              <a:gd name="connsiteY2" fmla="*/ 1573707 h 1686002"/>
              <a:gd name="connsiteX3" fmla="*/ 0 w 8278358"/>
              <a:gd name="connsiteY3" fmla="*/ 1686002 h 1686002"/>
              <a:gd name="connsiteX4" fmla="*/ 0 w 8278358"/>
              <a:gd name="connsiteY4" fmla="*/ 0 h 1686002"/>
              <a:gd name="connsiteX0" fmla="*/ 0 w 8278358"/>
              <a:gd name="connsiteY0" fmla="*/ 0 h 1686002"/>
              <a:gd name="connsiteX1" fmla="*/ 8278358 w 8278358"/>
              <a:gd name="connsiteY1" fmla="*/ 168442 h 1686002"/>
              <a:gd name="connsiteX2" fmla="*/ 8269160 w 8278358"/>
              <a:gd name="connsiteY2" fmla="*/ 1431467 h 1686002"/>
              <a:gd name="connsiteX3" fmla="*/ 0 w 8278358"/>
              <a:gd name="connsiteY3" fmla="*/ 1686002 h 1686002"/>
              <a:gd name="connsiteX4" fmla="*/ 0 w 8278358"/>
              <a:gd name="connsiteY4" fmla="*/ 0 h 1686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78358" h="1686002">
                <a:moveTo>
                  <a:pt x="0" y="0"/>
                </a:moveTo>
                <a:lnTo>
                  <a:pt x="8278358" y="168442"/>
                </a:lnTo>
                <a:lnTo>
                  <a:pt x="8269160" y="1431467"/>
                </a:lnTo>
                <a:lnTo>
                  <a:pt x="0" y="1686002"/>
                </a:lnTo>
                <a:lnTo>
                  <a:pt x="0" y="0"/>
                </a:lnTo>
                <a:close/>
              </a:path>
            </a:pathLst>
          </a:custGeom>
          <a:solidFill>
            <a:srgbClr val="A6D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Bef>
                <a:spcPts val="400"/>
              </a:spcBef>
              <a:defRPr/>
            </a:pPr>
            <a:endParaRPr lang="en-US" sz="899" b="1" baseline="30000" dirty="0">
              <a:solidFill>
                <a:srgbClr val="30303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a:extLst>
              <a:ext uri="{FF2B5EF4-FFF2-40B4-BE49-F238E27FC236}">
                <a16:creationId xmlns:a16="http://schemas.microsoft.com/office/drawing/2014/main" id="{6FC23280-06E7-104D-8614-C7E3F7012CAE}"/>
              </a:ext>
            </a:extLst>
          </p:cNvPr>
          <p:cNvSpPr>
            <a:spLocks noGrp="1"/>
          </p:cNvSpPr>
          <p:nvPr>
            <p:ph type="title"/>
          </p:nvPr>
        </p:nvSpPr>
        <p:spPr>
          <a:xfrm>
            <a:off x="429767" y="232957"/>
            <a:ext cx="7099617" cy="731739"/>
          </a:xfrm>
        </p:spPr>
        <p:txBody>
          <a:bodyPr/>
          <a:lstStyle/>
          <a:p>
            <a:r>
              <a:rPr lang="fr-FR" dirty="0"/>
              <a:t>De combien d’argent aurez-vous besoin pour vivre pendant la retraite</a:t>
            </a:r>
            <a:r>
              <a:rPr lang="en-US" dirty="0"/>
              <a:t>?</a:t>
            </a:r>
          </a:p>
        </p:txBody>
      </p:sp>
      <p:sp>
        <p:nvSpPr>
          <p:cNvPr id="11" name="Rectangle 10">
            <a:extLst>
              <a:ext uri="{FF2B5EF4-FFF2-40B4-BE49-F238E27FC236}">
                <a16:creationId xmlns:a16="http://schemas.microsoft.com/office/drawing/2014/main" id="{0BC77252-F866-4995-A6E7-B3640D1F164B}"/>
              </a:ext>
            </a:extLst>
          </p:cNvPr>
          <p:cNvSpPr/>
          <p:nvPr/>
        </p:nvSpPr>
        <p:spPr>
          <a:xfrm>
            <a:off x="4233098" y="2238906"/>
            <a:ext cx="3946914" cy="784830"/>
          </a:xfrm>
          <a:prstGeom prst="rect">
            <a:avLst/>
          </a:prstGeom>
        </p:spPr>
        <p:txBody>
          <a:bodyPr wrap="none">
            <a:spAutoFit/>
          </a:bodyPr>
          <a:lstStyle/>
          <a:p>
            <a:r>
              <a:rPr lang="en-CA" sz="4500" b="1" dirty="0">
                <a:solidFill>
                  <a:srgbClr val="000000"/>
                </a:solidFill>
                <a:latin typeface="Verdana" panose="020B0604030504040204" pitchFamily="34" charset="0"/>
                <a:ea typeface="Verdana" panose="020B0604030504040204" pitchFamily="34" charset="0"/>
                <a:cs typeface="Verdana" panose="020B0604030504040204" pitchFamily="34" charset="0"/>
              </a:rPr>
              <a:t>70 à 100 %</a:t>
            </a:r>
          </a:p>
        </p:txBody>
      </p:sp>
      <p:sp>
        <p:nvSpPr>
          <p:cNvPr id="13" name="Footer Placeholder 4">
            <a:extLst>
              <a:ext uri="{FF2B5EF4-FFF2-40B4-BE49-F238E27FC236}">
                <a16:creationId xmlns:a16="http://schemas.microsoft.com/office/drawing/2014/main" id="{805C0AA1-2C87-4AA0-9FCF-C7620DBA2AC0}"/>
              </a:ext>
            </a:extLst>
          </p:cNvPr>
          <p:cNvSpPr txBox="1">
            <a:spLocks/>
          </p:cNvSpPr>
          <p:nvPr/>
        </p:nvSpPr>
        <p:spPr>
          <a:xfrm>
            <a:off x="3657600" y="4950444"/>
            <a:ext cx="5198076" cy="1450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spcAft>
                <a:spcPts val="225"/>
              </a:spcAft>
              <a:buFont typeface="+mj-lt"/>
              <a:buAutoNum type="arabicPeriod"/>
            </a:pPr>
            <a:r>
              <a:rPr lang="en-US" sz="700" kern="1400" dirty="0">
                <a:solidFill>
                  <a:srgbClr val="5F5F5F"/>
                </a:solidFill>
                <a:latin typeface="Verdana" panose="020B0604030504040204" pitchFamily="34" charset="0"/>
                <a:ea typeface="Verdana" panose="020B0604030504040204" pitchFamily="34" charset="0"/>
                <a:cs typeface="Verdana" panose="020B0604030504040204" pitchFamily="34" charset="0"/>
              </a:rPr>
              <a:t>Source : https://www.savvynewcanadians.com/money-needed-in-retirement. </a:t>
            </a:r>
            <a:r>
              <a:rPr lang="en-US" sz="700" kern="1400" dirty="0" err="1">
                <a:solidFill>
                  <a:srgbClr val="5F5F5F"/>
                </a:solidFill>
                <a:latin typeface="Verdana" panose="020B0604030504040204" pitchFamily="34" charset="0"/>
                <a:ea typeface="Verdana" panose="020B0604030504040204" pitchFamily="34" charset="0"/>
                <a:cs typeface="Verdana" panose="020B0604030504040204" pitchFamily="34" charset="0"/>
              </a:rPr>
              <a:t>Consulté</a:t>
            </a:r>
            <a:r>
              <a:rPr lang="en-US" sz="700" kern="1400" dirty="0">
                <a:solidFill>
                  <a:srgbClr val="5F5F5F"/>
                </a:solidFill>
                <a:latin typeface="Verdana" panose="020B0604030504040204" pitchFamily="34" charset="0"/>
                <a:ea typeface="Verdana" panose="020B0604030504040204" pitchFamily="34" charset="0"/>
                <a:cs typeface="Verdana" panose="020B0604030504040204" pitchFamily="34" charset="0"/>
              </a:rPr>
              <a:t> en </a:t>
            </a:r>
            <a:r>
              <a:rPr lang="en-US" sz="700" kern="1400" dirty="0" err="1">
                <a:solidFill>
                  <a:srgbClr val="5F5F5F"/>
                </a:solidFill>
                <a:latin typeface="Verdana" panose="020B0604030504040204" pitchFamily="34" charset="0"/>
                <a:ea typeface="Verdana" panose="020B0604030504040204" pitchFamily="34" charset="0"/>
                <a:cs typeface="Verdana" panose="020B0604030504040204" pitchFamily="34" charset="0"/>
              </a:rPr>
              <a:t>novembre</a:t>
            </a:r>
            <a:r>
              <a:rPr lang="en-US" sz="700" kern="1400" dirty="0">
                <a:solidFill>
                  <a:srgbClr val="5F5F5F"/>
                </a:solidFill>
                <a:latin typeface="Verdana" panose="020B0604030504040204" pitchFamily="34" charset="0"/>
                <a:ea typeface="Verdana" panose="020B0604030504040204" pitchFamily="34" charset="0"/>
                <a:cs typeface="Verdana" panose="020B0604030504040204" pitchFamily="34" charset="0"/>
              </a:rPr>
              <a:t> 2021</a:t>
            </a:r>
          </a:p>
        </p:txBody>
      </p:sp>
      <p:sp>
        <p:nvSpPr>
          <p:cNvPr id="15" name="Rectangle 14">
            <a:extLst>
              <a:ext uri="{FF2B5EF4-FFF2-40B4-BE49-F238E27FC236}">
                <a16:creationId xmlns:a16="http://schemas.microsoft.com/office/drawing/2014/main" id="{69BCA7BD-453F-407A-8D17-365ABF55CD59}"/>
              </a:ext>
            </a:extLst>
          </p:cNvPr>
          <p:cNvSpPr/>
          <p:nvPr/>
        </p:nvSpPr>
        <p:spPr>
          <a:xfrm>
            <a:off x="3657599" y="3023736"/>
            <a:ext cx="4399005" cy="803297"/>
          </a:xfrm>
          <a:prstGeom prst="rect">
            <a:avLst/>
          </a:prstGeom>
        </p:spPr>
        <p:txBody>
          <a:bodyPr wrap="square">
            <a:spAutoFit/>
          </a:bodyPr>
          <a:lstStyle/>
          <a:p>
            <a:pPr defTabSz="684609">
              <a:lnSpc>
                <a:spcPct val="110000"/>
              </a:lnSpc>
              <a:defRPr sz="2600" b="0">
                <a:latin typeface="Verdana"/>
                <a:ea typeface="Verdana"/>
                <a:cs typeface="Verdana"/>
                <a:sym typeface="Verdana"/>
              </a:defRPr>
            </a:pPr>
            <a:r>
              <a:rPr lang="fr-CA" sz="1400" dirty="0">
                <a:solidFill>
                  <a:srgbClr val="000000"/>
                </a:solidFill>
              </a:rPr>
              <a:t>de votre revenu préretraite pourraient être nécessaires afin de maintenir votre mode de vie actuel pendant la retraite</a:t>
            </a:r>
            <a:r>
              <a:rPr lang="fr-CA" sz="1400" baseline="30000" dirty="0">
                <a:solidFill>
                  <a:srgbClr val="000000"/>
                </a:solidFill>
              </a:rPr>
              <a:t>1</a:t>
            </a:r>
            <a:r>
              <a:rPr lang="fr-CA" sz="1400" dirty="0">
                <a:solidFill>
                  <a:srgbClr val="000000"/>
                </a:solidFill>
              </a:rPr>
              <a:t>. </a:t>
            </a:r>
            <a:endParaRPr lang="fr-CA" sz="1400" baseline="30000" dirty="0">
              <a:solidFill>
                <a:srgbClr val="000000"/>
              </a:solidFill>
            </a:endParaRPr>
          </a:p>
        </p:txBody>
      </p:sp>
      <p:pic>
        <p:nvPicPr>
          <p:cNvPr id="4" name="Picture 3">
            <a:extLst>
              <a:ext uri="{FF2B5EF4-FFF2-40B4-BE49-F238E27FC236}">
                <a16:creationId xmlns:a16="http://schemas.microsoft.com/office/drawing/2014/main" id="{3813AE37-EEAD-A14A-BC2F-412D6F66D8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751" y="952958"/>
            <a:ext cx="4311841" cy="4195305"/>
          </a:xfrm>
          <a:prstGeom prst="rect">
            <a:avLst/>
          </a:prstGeom>
        </p:spPr>
      </p:pic>
    </p:spTree>
    <p:extLst>
      <p:ext uri="{BB962C8B-B14F-4D97-AF65-F5344CB8AC3E}">
        <p14:creationId xmlns:p14="http://schemas.microsoft.com/office/powerpoint/2010/main" val="159059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13838" y="434868"/>
            <a:ext cx="6998554" cy="339067"/>
          </a:xfrm>
        </p:spPr>
        <p:txBody>
          <a:bodyPr anchor="t"/>
          <a:lstStyle/>
          <a:p>
            <a:r>
              <a:rPr lang="fr-FR" sz="1900" dirty="0"/>
              <a:t>Votre épargne-retraite est-elle sur la bonne voie</a:t>
            </a:r>
            <a:r>
              <a:rPr lang="en-US" sz="1900" dirty="0"/>
              <a:t>?</a:t>
            </a:r>
          </a:p>
        </p:txBody>
      </p:sp>
      <p:sp>
        <p:nvSpPr>
          <p:cNvPr id="2" name="TextBox 1">
            <a:extLst>
              <a:ext uri="{FF2B5EF4-FFF2-40B4-BE49-F238E27FC236}">
                <a16:creationId xmlns:a16="http://schemas.microsoft.com/office/drawing/2014/main" id="{C0B94AD0-DEEC-40BC-8286-1501BA9260AD}"/>
              </a:ext>
            </a:extLst>
          </p:cNvPr>
          <p:cNvSpPr txBox="1"/>
          <p:nvPr/>
        </p:nvSpPr>
        <p:spPr>
          <a:xfrm>
            <a:off x="413837" y="4915400"/>
            <a:ext cx="6234097" cy="200055"/>
          </a:xfrm>
          <a:prstGeom prst="rect">
            <a:avLst/>
          </a:prstGeom>
          <a:noFill/>
        </p:spPr>
        <p:txBody>
          <a:bodyPr wrap="square" rtlCol="0">
            <a:spAutoFit/>
          </a:bodyPr>
          <a:lstStyle/>
          <a:p>
            <a:pPr marL="228600" lvl="0" indent="-228600">
              <a:buFont typeface="+mj-lt"/>
              <a:buAutoNum type="arabicPeriod" startAt="2"/>
              <a:defRPr/>
            </a:pPr>
            <a:r>
              <a:rPr kumimoji="0" lang="en-CA" sz="7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Source : https://debtsolutions.bdo.ca/5-strategies-to-boost-retirement-savings/</a:t>
            </a:r>
            <a:r>
              <a:rPr lang="en-CA" sz="7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CA"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Consulté</a:t>
            </a:r>
            <a:r>
              <a:rPr lang="en-CA" sz="700" dirty="0">
                <a:solidFill>
                  <a:srgbClr val="000000"/>
                </a:solidFill>
                <a:latin typeface="Verdana" panose="020B0604030504040204" pitchFamily="34" charset="0"/>
                <a:ea typeface="Verdana" panose="020B0604030504040204" pitchFamily="34" charset="0"/>
                <a:cs typeface="Verdana" panose="020B0604030504040204" pitchFamily="34" charset="0"/>
              </a:rPr>
              <a:t> en </a:t>
            </a:r>
            <a:r>
              <a:rPr lang="en-CA" sz="700" dirty="0" err="1">
                <a:solidFill>
                  <a:srgbClr val="000000"/>
                </a:solidFill>
                <a:latin typeface="Verdana" panose="020B0604030504040204" pitchFamily="34" charset="0"/>
                <a:ea typeface="Verdana" panose="020B0604030504040204" pitchFamily="34" charset="0"/>
                <a:cs typeface="Verdana" panose="020B0604030504040204" pitchFamily="34" charset="0"/>
              </a:rPr>
              <a:t>octobre</a:t>
            </a:r>
            <a:r>
              <a:rPr kumimoji="0" lang="en-CA" sz="7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2021</a:t>
            </a:r>
          </a:p>
        </p:txBody>
      </p:sp>
      <p:sp>
        <p:nvSpPr>
          <p:cNvPr id="33" name="Text Placeholder 3">
            <a:extLst>
              <a:ext uri="{FF2B5EF4-FFF2-40B4-BE49-F238E27FC236}">
                <a16:creationId xmlns:a16="http://schemas.microsoft.com/office/drawing/2014/main" id="{85C6AC75-58F2-4DC4-9780-85C4D6201911}"/>
              </a:ext>
            </a:extLst>
          </p:cNvPr>
          <p:cNvSpPr txBox="1">
            <a:spLocks/>
          </p:cNvSpPr>
          <p:nvPr/>
        </p:nvSpPr>
        <p:spPr>
          <a:xfrm>
            <a:off x="413837" y="1281119"/>
            <a:ext cx="3663894" cy="1178302"/>
          </a:xfrm>
          <a:prstGeom prst="rect">
            <a:avLst/>
          </a:prstGeom>
        </p:spPr>
        <p:txBody>
          <a:bodyPr vert="horz" lIns="0" tIns="0" rIns="0" bIns="0" rtlCol="0">
            <a:noAutofit/>
          </a:bodyPr>
          <a:lstStyle>
            <a:lvl1pPr marL="0" indent="0" algn="l" defTabSz="685800" rtl="0" eaLnBrk="1" latinLnBrk="0" hangingPunct="1">
              <a:lnSpc>
                <a:spcPts val="1600"/>
              </a:lnSpc>
              <a:spcBef>
                <a:spcPts val="0"/>
              </a:spcBef>
              <a:spcAft>
                <a:spcPts val="600"/>
              </a:spcAft>
              <a:buFontTx/>
              <a:buNone/>
              <a:defRPr sz="2200" b="0" kern="1200">
                <a:solidFill>
                  <a:schemeClr val="accent3"/>
                </a:solidFill>
                <a:latin typeface="+mn-lt"/>
                <a:ea typeface="+mn-ea"/>
                <a:cs typeface="+mn-cs"/>
              </a:defRPr>
            </a:lvl1pPr>
            <a:lvl2pPr marL="685800" indent="-228600" algn="l" defTabSz="685800" rtl="0" eaLnBrk="1" latinLnBrk="0" hangingPunct="1">
              <a:lnSpc>
                <a:spcPts val="1600"/>
              </a:lnSpc>
              <a:spcBef>
                <a:spcPts val="0"/>
              </a:spcBef>
              <a:spcAft>
                <a:spcPts val="600"/>
              </a:spcAft>
              <a:buFontTx/>
              <a:buNone/>
              <a:defRPr sz="1400" kern="1200">
                <a:solidFill>
                  <a:schemeClr val="tx1"/>
                </a:solidFill>
                <a:latin typeface="+mn-lt"/>
                <a:ea typeface="+mn-ea"/>
                <a:cs typeface="+mn-cs"/>
              </a:defRPr>
            </a:lvl2pPr>
            <a:lvl3pPr marL="1143000" indent="-228600" algn="l" defTabSz="685800" rtl="0" eaLnBrk="1" latinLnBrk="0" hangingPunct="1">
              <a:lnSpc>
                <a:spcPts val="1600"/>
              </a:lnSpc>
              <a:spcBef>
                <a:spcPts val="0"/>
              </a:spcBef>
              <a:spcAft>
                <a:spcPts val="600"/>
              </a:spcAft>
              <a:buFontTx/>
              <a:buNone/>
              <a:defRPr sz="1400" kern="1200">
                <a:solidFill>
                  <a:schemeClr val="tx1"/>
                </a:solidFill>
                <a:latin typeface="+mn-lt"/>
                <a:ea typeface="+mn-ea"/>
                <a:cs typeface="+mn-cs"/>
              </a:defRPr>
            </a:lvl3pPr>
            <a:lvl4pPr marL="1028700" indent="0" algn="l" defTabSz="685800" rtl="0" eaLnBrk="1" latinLnBrk="0" hangingPunct="1">
              <a:lnSpc>
                <a:spcPts val="1800"/>
              </a:lnSpc>
              <a:spcBef>
                <a:spcPts val="375"/>
              </a:spcBef>
              <a:spcAft>
                <a:spcPts val="600"/>
              </a:spcAft>
              <a:buFontTx/>
              <a:buNone/>
              <a:defRPr sz="1600" kern="1200">
                <a:solidFill>
                  <a:schemeClr val="tx1"/>
                </a:solidFill>
                <a:latin typeface="+mn-lt"/>
                <a:ea typeface="+mn-ea"/>
                <a:cs typeface="+mn-cs"/>
              </a:defRPr>
            </a:lvl4pPr>
            <a:lvl5pPr marL="1543050" indent="-171450" algn="l" defTabSz="685800" rtl="0" eaLnBrk="1" latinLnBrk="0" hangingPunct="1">
              <a:lnSpc>
                <a:spcPts val="1800"/>
              </a:lnSpc>
              <a:spcBef>
                <a:spcPts val="375"/>
              </a:spcBef>
              <a:spcAft>
                <a:spcPts val="600"/>
              </a:spcAft>
              <a:buFontTx/>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r-FR" sz="1800" dirty="0">
                <a:solidFill>
                  <a:srgbClr val="000000"/>
                </a:solidFill>
              </a:rPr>
              <a:t>Si les tendances se maintiennent, 60 % des Canadiens ne seront pas en voie d’atteindre leurs objectifs d’épargne-retraite</a:t>
            </a:r>
            <a:r>
              <a:rPr lang="en-CA" sz="1800" baseline="30000" dirty="0">
                <a:solidFill>
                  <a:srgbClr val="000000"/>
                </a:solidFill>
              </a:rPr>
              <a:t>2</a:t>
            </a:r>
          </a:p>
        </p:txBody>
      </p:sp>
      <p:graphicFrame>
        <p:nvGraphicFramePr>
          <p:cNvPr id="9" name="Chart 8">
            <a:extLst>
              <a:ext uri="{FF2B5EF4-FFF2-40B4-BE49-F238E27FC236}">
                <a16:creationId xmlns:a16="http://schemas.microsoft.com/office/drawing/2014/main" id="{F5B621E5-17E4-4843-81E5-EF95E4B0F33E}"/>
              </a:ext>
            </a:extLst>
          </p:cNvPr>
          <p:cNvGraphicFramePr>
            <a:graphicFrameLocks/>
          </p:cNvGraphicFramePr>
          <p:nvPr>
            <p:extLst>
              <p:ext uri="{D42A27DB-BD31-4B8C-83A1-F6EECF244321}">
                <p14:modId xmlns:p14="http://schemas.microsoft.com/office/powerpoint/2010/main" val="1510788616"/>
              </p:ext>
            </p:extLst>
          </p:nvPr>
        </p:nvGraphicFramePr>
        <p:xfrm>
          <a:off x="2293883" y="1226178"/>
          <a:ext cx="6858000" cy="3704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8547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4FF55E7-019D-E84E-BAF5-ACA13F85093A}"/>
              </a:ext>
            </a:extLst>
          </p:cNvPr>
          <p:cNvSpPr/>
          <p:nvPr/>
        </p:nvSpPr>
        <p:spPr>
          <a:xfrm>
            <a:off x="0" y="0"/>
            <a:ext cx="9144000" cy="5148263"/>
          </a:xfrm>
          <a:prstGeom prst="rect">
            <a:avLst/>
          </a:prstGeom>
          <a:solidFill>
            <a:srgbClr val="A6D1D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13838" y="434868"/>
            <a:ext cx="6998554" cy="731739"/>
          </a:xfrm>
        </p:spPr>
        <p:txBody>
          <a:bodyPr anchor="t"/>
          <a:lstStyle/>
          <a:p>
            <a:r>
              <a:rPr lang="fr-CA" dirty="0">
                <a:solidFill>
                  <a:srgbClr val="000000"/>
                </a:solidFill>
              </a:rPr>
              <a:t>Qu’est-ce qui vous inquiète à propos </a:t>
            </a:r>
            <a:br>
              <a:rPr lang="fr-CA" dirty="0">
                <a:solidFill>
                  <a:srgbClr val="000000"/>
                </a:solidFill>
              </a:rPr>
            </a:br>
            <a:r>
              <a:rPr lang="fr-CA" dirty="0">
                <a:solidFill>
                  <a:srgbClr val="000000"/>
                </a:solidFill>
              </a:rPr>
              <a:t>de la retraite?</a:t>
            </a:r>
          </a:p>
        </p:txBody>
      </p:sp>
      <p:sp>
        <p:nvSpPr>
          <p:cNvPr id="8" name="TextBox 7">
            <a:extLst>
              <a:ext uri="{FF2B5EF4-FFF2-40B4-BE49-F238E27FC236}">
                <a16:creationId xmlns:a16="http://schemas.microsoft.com/office/drawing/2014/main" id="{99592BDA-A1BF-4A43-8222-51966B444884}"/>
              </a:ext>
            </a:extLst>
          </p:cNvPr>
          <p:cNvSpPr txBox="1"/>
          <p:nvPr/>
        </p:nvSpPr>
        <p:spPr>
          <a:xfrm>
            <a:off x="3806228" y="4597943"/>
            <a:ext cx="1346844" cy="400110"/>
          </a:xfrm>
          <a:prstGeom prst="rect">
            <a:avLst/>
          </a:prstGeom>
          <a:noFill/>
        </p:spPr>
        <p:txBody>
          <a:bodyPr wrap="none" rtlCol="0">
            <a:spAutoFit/>
          </a:bodyPr>
          <a:lstStyle/>
          <a:p>
            <a:pPr algn="ctr"/>
            <a:r>
              <a:rPr lang="fr-CA" sz="2000" b="1">
                <a:solidFill>
                  <a:srgbClr val="5E2750"/>
                </a:solidFill>
                <a:latin typeface="Verdana" panose="020B0604030504040204" pitchFamily="34" charset="0"/>
                <a:ea typeface="Verdana" panose="020B0604030504040204" pitchFamily="34" charset="0"/>
                <a:cs typeface="Verdana" panose="020B0604030504040204" pitchFamily="34" charset="0"/>
              </a:rPr>
              <a:t>Retraite</a:t>
            </a:r>
          </a:p>
        </p:txBody>
      </p:sp>
      <p:sp>
        <p:nvSpPr>
          <p:cNvPr id="11" name="TextBox 10">
            <a:extLst>
              <a:ext uri="{FF2B5EF4-FFF2-40B4-BE49-F238E27FC236}">
                <a16:creationId xmlns:a16="http://schemas.microsoft.com/office/drawing/2014/main" id="{B4C51E50-1EFF-114C-A30B-2D3E610669E2}"/>
              </a:ext>
            </a:extLst>
          </p:cNvPr>
          <p:cNvSpPr txBox="1"/>
          <p:nvPr/>
        </p:nvSpPr>
        <p:spPr>
          <a:xfrm>
            <a:off x="1376121" y="1976089"/>
            <a:ext cx="2825464" cy="369332"/>
          </a:xfrm>
          <a:prstGeom prst="rect">
            <a:avLst/>
          </a:prstGeom>
          <a:noFill/>
        </p:spPr>
        <p:txBody>
          <a:bodyPr wrap="square" rtlCol="0">
            <a:spAutoFit/>
          </a:bodyPr>
          <a:lstStyle/>
          <a:p>
            <a:pPr lvl="0"/>
            <a:r>
              <a:rPr lang="fr-CA">
                <a:solidFill>
                  <a:srgbClr val="000000"/>
                </a:solidFill>
              </a:rPr>
              <a:t>Vulnérabilité financière</a:t>
            </a:r>
          </a:p>
        </p:txBody>
      </p:sp>
      <p:sp>
        <p:nvSpPr>
          <p:cNvPr id="12" name="TextBox 11">
            <a:extLst>
              <a:ext uri="{FF2B5EF4-FFF2-40B4-BE49-F238E27FC236}">
                <a16:creationId xmlns:a16="http://schemas.microsoft.com/office/drawing/2014/main" id="{30004D2E-118D-D249-ACA1-CFC169E2CDE4}"/>
              </a:ext>
            </a:extLst>
          </p:cNvPr>
          <p:cNvSpPr txBox="1"/>
          <p:nvPr/>
        </p:nvSpPr>
        <p:spPr>
          <a:xfrm>
            <a:off x="3239814" y="1502176"/>
            <a:ext cx="2498834" cy="369332"/>
          </a:xfrm>
          <a:prstGeom prst="rect">
            <a:avLst/>
          </a:prstGeom>
          <a:noFill/>
        </p:spPr>
        <p:txBody>
          <a:bodyPr wrap="square" rtlCol="0">
            <a:spAutoFit/>
          </a:bodyPr>
          <a:lstStyle/>
          <a:p>
            <a:pPr lvl="0" algn="ctr"/>
            <a:r>
              <a:rPr lang="fr-CA">
                <a:solidFill>
                  <a:srgbClr val="000000"/>
                </a:solidFill>
                <a:latin typeface="Verdana" panose="020B0604030504040204" pitchFamily="34" charset="0"/>
                <a:ea typeface="Verdana" panose="020B0604030504040204" pitchFamily="34" charset="0"/>
                <a:cs typeface="Verdana" panose="020B0604030504040204" pitchFamily="34" charset="0"/>
              </a:rPr>
              <a:t>Hausse des impôts</a:t>
            </a:r>
          </a:p>
        </p:txBody>
      </p:sp>
      <p:sp>
        <p:nvSpPr>
          <p:cNvPr id="13" name="TextBox 12">
            <a:extLst>
              <a:ext uri="{FF2B5EF4-FFF2-40B4-BE49-F238E27FC236}">
                <a16:creationId xmlns:a16="http://schemas.microsoft.com/office/drawing/2014/main" id="{AD6BCA3C-4337-8C47-9671-EF342388CF96}"/>
              </a:ext>
            </a:extLst>
          </p:cNvPr>
          <p:cNvSpPr txBox="1"/>
          <p:nvPr/>
        </p:nvSpPr>
        <p:spPr>
          <a:xfrm>
            <a:off x="4750617" y="1905144"/>
            <a:ext cx="3291036" cy="646331"/>
          </a:xfrm>
          <a:prstGeom prst="rect">
            <a:avLst/>
          </a:prstGeom>
          <a:noFill/>
        </p:spPr>
        <p:txBody>
          <a:bodyPr wrap="square" rtlCol="0">
            <a:spAutoFit/>
          </a:bodyPr>
          <a:lstStyle/>
          <a:p>
            <a:pPr lvl="0"/>
            <a:r>
              <a:rPr lang="fr-CA">
                <a:solidFill>
                  <a:srgbClr val="000000"/>
                </a:solidFill>
              </a:rPr>
              <a:t>Crainte d’épuiser votre épargne de votre vivant</a:t>
            </a:r>
          </a:p>
        </p:txBody>
      </p:sp>
      <p:pic>
        <p:nvPicPr>
          <p:cNvPr id="14" name="Picture 13">
            <a:extLst>
              <a:ext uri="{FF2B5EF4-FFF2-40B4-BE49-F238E27FC236}">
                <a16:creationId xmlns:a16="http://schemas.microsoft.com/office/drawing/2014/main" id="{6F75D446-17A6-D749-A96B-6DD6E8B7199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181660" y="-13164"/>
            <a:ext cx="2153920" cy="1010585"/>
          </a:xfrm>
          <a:prstGeom prst="rect">
            <a:avLst/>
          </a:prstGeom>
        </p:spPr>
      </p:pic>
      <p:sp>
        <p:nvSpPr>
          <p:cNvPr id="17" name="Rectangle 16">
            <a:extLst>
              <a:ext uri="{FF2B5EF4-FFF2-40B4-BE49-F238E27FC236}">
                <a16:creationId xmlns:a16="http://schemas.microsoft.com/office/drawing/2014/main" id="{A108317A-A391-B945-BB2B-2C0E91A26CDB}"/>
              </a:ext>
            </a:extLst>
          </p:cNvPr>
          <p:cNvSpPr/>
          <p:nvPr/>
        </p:nvSpPr>
        <p:spPr>
          <a:xfrm>
            <a:off x="8718550" y="4848225"/>
            <a:ext cx="288925" cy="212404"/>
          </a:xfrm>
          <a:prstGeom prst="rect">
            <a:avLst/>
          </a:prstGeom>
        </p:spPr>
        <p:txBody>
          <a:bodyPr/>
          <a:lstStyle/>
          <a:p>
            <a:fld id="{DB96646C-D2FC-4A20-874F-EEDD798FACF8}" type="slidenum">
              <a:rPr lang="en-US" sz="900" smtClean="0"/>
              <a:pPr/>
              <a:t>6</a:t>
            </a:fld>
            <a:endParaRPr lang="en-US" sz="900" dirty="0"/>
          </a:p>
        </p:txBody>
      </p:sp>
      <p:pic>
        <p:nvPicPr>
          <p:cNvPr id="18" name="Picture 17">
            <a:extLst>
              <a:ext uri="{FF2B5EF4-FFF2-40B4-BE49-F238E27FC236}">
                <a16:creationId xmlns:a16="http://schemas.microsoft.com/office/drawing/2014/main" id="{92042FF8-5699-2047-9619-BA90FAE0B2DA}"/>
              </a:ext>
            </a:extLst>
          </p:cNvPr>
          <p:cNvPicPr>
            <a:picLocks noChangeAspect="1"/>
          </p:cNvPicPr>
          <p:nvPr/>
        </p:nvPicPr>
        <p:blipFill>
          <a:blip r:embed="rId4"/>
          <a:stretch>
            <a:fillRect/>
          </a:stretch>
        </p:blipFill>
        <p:spPr>
          <a:xfrm>
            <a:off x="3135938" y="1976088"/>
            <a:ext cx="2642907" cy="2600809"/>
          </a:xfrm>
          <a:prstGeom prst="rect">
            <a:avLst/>
          </a:prstGeom>
        </p:spPr>
      </p:pic>
    </p:spTree>
    <p:extLst>
      <p:ext uri="{BB962C8B-B14F-4D97-AF65-F5344CB8AC3E}">
        <p14:creationId xmlns:p14="http://schemas.microsoft.com/office/powerpoint/2010/main" val="1750767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13838" y="434868"/>
            <a:ext cx="6998554" cy="347018"/>
          </a:xfrm>
        </p:spPr>
        <p:txBody>
          <a:bodyPr anchor="t"/>
          <a:lstStyle/>
          <a:p>
            <a:r>
              <a:rPr lang="fr-CA" dirty="0"/>
              <a:t>Vulnérabilité financière</a:t>
            </a:r>
            <a:endParaRPr lang="fr-CA" b="0" baseline="60000" dirty="0"/>
          </a:p>
        </p:txBody>
      </p:sp>
      <p:sp>
        <p:nvSpPr>
          <p:cNvPr id="2" name="TextBox 1">
            <a:extLst>
              <a:ext uri="{FF2B5EF4-FFF2-40B4-BE49-F238E27FC236}">
                <a16:creationId xmlns:a16="http://schemas.microsoft.com/office/drawing/2014/main" id="{C0B94AD0-DEEC-40BC-8286-1501BA9260AD}"/>
              </a:ext>
            </a:extLst>
          </p:cNvPr>
          <p:cNvSpPr txBox="1"/>
          <p:nvPr/>
        </p:nvSpPr>
        <p:spPr>
          <a:xfrm>
            <a:off x="413838" y="4908270"/>
            <a:ext cx="8158662" cy="200055"/>
          </a:xfrm>
          <a:prstGeom prst="rect">
            <a:avLst/>
          </a:prstGeom>
          <a:noFill/>
        </p:spPr>
        <p:txBody>
          <a:bodyPr wrap="square" rtlCol="0">
            <a:spAutoFit/>
          </a:bodyPr>
          <a:lstStyle/>
          <a:p>
            <a:pPr marL="228600" lvl="0" indent="-228600">
              <a:buFont typeface="+mj-lt"/>
              <a:buAutoNum type="arabicPeriod" startAt="3"/>
              <a:defRPr/>
            </a:pPr>
            <a:r>
              <a:rPr kumimoji="0" lang="en-US" sz="700" b="0" i="0" u="none" strike="noStrike" kern="1200" cap="none" spc="0" normalizeH="0" baseline="0" noProof="0" dirty="0">
                <a:ln>
                  <a:noFill/>
                </a:ln>
                <a:solidFill>
                  <a:srgbClr val="000000"/>
                </a:solidFill>
                <a:effectLst/>
                <a:uLnTx/>
                <a:uFillTx/>
                <a:latin typeface="Verdana"/>
                <a:ea typeface="+mn-ea"/>
                <a:cs typeface="+mn-cs"/>
              </a:rPr>
              <a:t>Source: </a:t>
            </a:r>
            <a:r>
              <a:rPr kumimoji="0" lang="en-US" sz="700" b="0" i="0" u="none" strike="noStrike" kern="1200" cap="none" spc="0" normalizeH="0" baseline="0" noProof="0" dirty="0">
                <a:ln>
                  <a:noFill/>
                </a:ln>
                <a:solidFill>
                  <a:srgbClr val="000000"/>
                </a:solidFill>
                <a:effectLst/>
                <a:uLnTx/>
                <a:uFillTx/>
                <a:latin typeface="Verdana"/>
                <a:ea typeface="+mn-ea"/>
                <a:cs typeface="+mn-cs"/>
                <a:hlinkClick r:id="rId3">
                  <a:extLst>
                    <a:ext uri="{A12FA001-AC4F-418D-AE19-62706E023703}">
                      <ahyp:hlinkClr xmlns:ahyp="http://schemas.microsoft.com/office/drawing/2018/hyperlinkcolor" val="tx"/>
                    </a:ext>
                  </a:extLst>
                </a:hlinkClick>
              </a:rPr>
              <a:t>https://www150.statcan.gc.ca/n1/pub/45-28-0001/2020001/article/00010-eng.htm</a:t>
            </a:r>
            <a:r>
              <a:rPr lang="en-US" sz="700" dirty="0">
                <a:solidFill>
                  <a:srgbClr val="000000"/>
                </a:solidFill>
                <a:latin typeface="Verdana"/>
              </a:rPr>
              <a:t>. </a:t>
            </a:r>
            <a:r>
              <a:rPr lang="en-US" sz="700" dirty="0" err="1">
                <a:solidFill>
                  <a:srgbClr val="000000"/>
                </a:solidFill>
              </a:rPr>
              <a:t>Consulté</a:t>
            </a:r>
            <a:r>
              <a:rPr lang="en-US" sz="700" dirty="0">
                <a:solidFill>
                  <a:srgbClr val="000000"/>
                </a:solidFill>
              </a:rPr>
              <a:t> en </a:t>
            </a:r>
            <a:r>
              <a:rPr lang="en-US" sz="700" dirty="0" err="1">
                <a:solidFill>
                  <a:srgbClr val="000000"/>
                </a:solidFill>
              </a:rPr>
              <a:t>octobre</a:t>
            </a:r>
            <a:r>
              <a:rPr lang="en-US" sz="700" dirty="0">
                <a:solidFill>
                  <a:srgbClr val="000000"/>
                </a:solidFill>
              </a:rPr>
              <a:t> 2021</a:t>
            </a:r>
            <a:endParaRPr kumimoji="0" lang="en-US" sz="700" b="0" i="0" u="none" strike="noStrike" kern="1200" cap="none" spc="0" normalizeH="0" baseline="0" noProof="0" dirty="0">
              <a:ln>
                <a:noFill/>
              </a:ln>
              <a:solidFill>
                <a:srgbClr val="000000"/>
              </a:solidFill>
              <a:effectLst/>
              <a:uLnTx/>
              <a:uFillTx/>
              <a:latin typeface="Verdana"/>
            </a:endParaRPr>
          </a:p>
        </p:txBody>
      </p:sp>
      <p:sp>
        <p:nvSpPr>
          <p:cNvPr id="31" name="Text Placeholder 3">
            <a:extLst>
              <a:ext uri="{FF2B5EF4-FFF2-40B4-BE49-F238E27FC236}">
                <a16:creationId xmlns:a16="http://schemas.microsoft.com/office/drawing/2014/main" id="{82A08830-716C-4BE5-B25A-47BD1B48E81E}"/>
              </a:ext>
            </a:extLst>
          </p:cNvPr>
          <p:cNvSpPr txBox="1">
            <a:spLocks/>
          </p:cNvSpPr>
          <p:nvPr/>
        </p:nvSpPr>
        <p:spPr>
          <a:xfrm>
            <a:off x="413838" y="1289357"/>
            <a:ext cx="8220208" cy="627366"/>
          </a:xfrm>
          <a:prstGeom prst="rect">
            <a:avLst/>
          </a:prstGeom>
        </p:spPr>
        <p:txBody>
          <a:bodyPr vert="horz" lIns="0" tIns="0" rIns="0" bIns="0" rtlCol="0">
            <a:noAutofit/>
          </a:bodyPr>
          <a:lstStyle>
            <a:lvl1pPr marL="0" indent="0" algn="l" defTabSz="685800" rtl="0" eaLnBrk="1" latinLnBrk="0" hangingPunct="1">
              <a:lnSpc>
                <a:spcPts val="1600"/>
              </a:lnSpc>
              <a:spcBef>
                <a:spcPts val="0"/>
              </a:spcBef>
              <a:spcAft>
                <a:spcPts val="600"/>
              </a:spcAft>
              <a:buFontTx/>
              <a:buNone/>
              <a:defRPr sz="2200" b="0" kern="1200">
                <a:solidFill>
                  <a:schemeClr val="accent3"/>
                </a:solidFill>
                <a:latin typeface="+mn-lt"/>
                <a:ea typeface="+mn-ea"/>
                <a:cs typeface="+mn-cs"/>
              </a:defRPr>
            </a:lvl1pPr>
            <a:lvl2pPr marL="685800" indent="-228600" algn="l" defTabSz="685800" rtl="0" eaLnBrk="1" latinLnBrk="0" hangingPunct="1">
              <a:lnSpc>
                <a:spcPts val="1600"/>
              </a:lnSpc>
              <a:spcBef>
                <a:spcPts val="0"/>
              </a:spcBef>
              <a:spcAft>
                <a:spcPts val="600"/>
              </a:spcAft>
              <a:buFontTx/>
              <a:buNone/>
              <a:defRPr sz="1400" kern="1200">
                <a:solidFill>
                  <a:schemeClr val="tx1"/>
                </a:solidFill>
                <a:latin typeface="+mn-lt"/>
                <a:ea typeface="+mn-ea"/>
                <a:cs typeface="+mn-cs"/>
              </a:defRPr>
            </a:lvl2pPr>
            <a:lvl3pPr marL="1143000" indent="-228600" algn="l" defTabSz="685800" rtl="0" eaLnBrk="1" latinLnBrk="0" hangingPunct="1">
              <a:lnSpc>
                <a:spcPts val="1600"/>
              </a:lnSpc>
              <a:spcBef>
                <a:spcPts val="0"/>
              </a:spcBef>
              <a:spcAft>
                <a:spcPts val="600"/>
              </a:spcAft>
              <a:buFontTx/>
              <a:buNone/>
              <a:defRPr sz="1400" kern="1200">
                <a:solidFill>
                  <a:schemeClr val="tx1"/>
                </a:solidFill>
                <a:latin typeface="+mn-lt"/>
                <a:ea typeface="+mn-ea"/>
                <a:cs typeface="+mn-cs"/>
              </a:defRPr>
            </a:lvl3pPr>
            <a:lvl4pPr marL="1028700" indent="0" algn="l" defTabSz="685800" rtl="0" eaLnBrk="1" latinLnBrk="0" hangingPunct="1">
              <a:lnSpc>
                <a:spcPts val="1800"/>
              </a:lnSpc>
              <a:spcBef>
                <a:spcPts val="375"/>
              </a:spcBef>
              <a:spcAft>
                <a:spcPts val="600"/>
              </a:spcAft>
              <a:buFontTx/>
              <a:buNone/>
              <a:defRPr sz="1600" kern="1200">
                <a:solidFill>
                  <a:schemeClr val="tx1"/>
                </a:solidFill>
                <a:latin typeface="+mn-lt"/>
                <a:ea typeface="+mn-ea"/>
                <a:cs typeface="+mn-cs"/>
              </a:defRPr>
            </a:lvl4pPr>
            <a:lvl5pPr marL="1543050" indent="-171450" algn="l" defTabSz="685800" rtl="0" eaLnBrk="1" latinLnBrk="0" hangingPunct="1">
              <a:lnSpc>
                <a:spcPts val="1800"/>
              </a:lnSpc>
              <a:spcBef>
                <a:spcPts val="375"/>
              </a:spcBef>
              <a:spcAft>
                <a:spcPts val="600"/>
              </a:spcAft>
              <a:buFontTx/>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r-FR" sz="1700" dirty="0">
                <a:solidFill>
                  <a:srgbClr val="000000"/>
                </a:solidFill>
              </a:rPr>
              <a:t>Quel pourcentage de familles serait incapable de subvenir à leurs besoins pendant plus de deux mois après la perte d'une source de revenus</a:t>
            </a:r>
            <a:r>
              <a:rPr lang="en-US" sz="1700" dirty="0">
                <a:solidFill>
                  <a:srgbClr val="000000"/>
                </a:solidFill>
              </a:rPr>
              <a:t>?</a:t>
            </a:r>
            <a:r>
              <a:rPr lang="en-US" sz="1700" baseline="30000" dirty="0">
                <a:solidFill>
                  <a:srgbClr val="000000"/>
                </a:solidFill>
              </a:rPr>
              <a:t>3</a:t>
            </a:r>
            <a:endParaRPr lang="en-CA" sz="1700" baseline="30000" dirty="0">
              <a:solidFill>
                <a:srgbClr val="000000"/>
              </a:solidFill>
            </a:endParaRPr>
          </a:p>
        </p:txBody>
      </p:sp>
      <p:graphicFrame>
        <p:nvGraphicFramePr>
          <p:cNvPr id="6" name="Chart 5">
            <a:extLst>
              <a:ext uri="{FF2B5EF4-FFF2-40B4-BE49-F238E27FC236}">
                <a16:creationId xmlns:a16="http://schemas.microsoft.com/office/drawing/2014/main" id="{26DE376D-2DA6-4BF2-A28E-5FFA339C2203}"/>
              </a:ext>
            </a:extLst>
          </p:cNvPr>
          <p:cNvGraphicFramePr>
            <a:graphicFrameLocks/>
          </p:cNvGraphicFramePr>
          <p:nvPr>
            <p:extLst>
              <p:ext uri="{D42A27DB-BD31-4B8C-83A1-F6EECF244321}">
                <p14:modId xmlns:p14="http://schemas.microsoft.com/office/powerpoint/2010/main" val="129966433"/>
              </p:ext>
            </p:extLst>
          </p:nvPr>
        </p:nvGraphicFramePr>
        <p:xfrm>
          <a:off x="413838" y="2026627"/>
          <a:ext cx="7560785" cy="2747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0789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FFF73-E343-4A97-8B98-ADB51F857BF4}"/>
              </a:ext>
            </a:extLst>
          </p:cNvPr>
          <p:cNvSpPr>
            <a:spLocks noGrp="1"/>
          </p:cNvSpPr>
          <p:nvPr>
            <p:ph type="title"/>
          </p:nvPr>
        </p:nvSpPr>
        <p:spPr>
          <a:xfrm>
            <a:off x="413838" y="434868"/>
            <a:ext cx="6998554" cy="347018"/>
          </a:xfrm>
        </p:spPr>
        <p:txBody>
          <a:bodyPr anchor="t"/>
          <a:lstStyle/>
          <a:p>
            <a:r>
              <a:rPr lang="fr-CA"/>
              <a:t>Vulnérabilité financière</a:t>
            </a:r>
            <a:endParaRPr lang="fr-CA" b="0" baseline="60000"/>
          </a:p>
        </p:txBody>
      </p:sp>
      <p:sp>
        <p:nvSpPr>
          <p:cNvPr id="2" name="TextBox 1">
            <a:extLst>
              <a:ext uri="{FF2B5EF4-FFF2-40B4-BE49-F238E27FC236}">
                <a16:creationId xmlns:a16="http://schemas.microsoft.com/office/drawing/2014/main" id="{C0B94AD0-DEEC-40BC-8286-1501BA9260AD}"/>
              </a:ext>
            </a:extLst>
          </p:cNvPr>
          <p:cNvSpPr txBox="1"/>
          <p:nvPr/>
        </p:nvSpPr>
        <p:spPr>
          <a:xfrm>
            <a:off x="413838" y="4786844"/>
            <a:ext cx="8158662" cy="353943"/>
          </a:xfrm>
          <a:prstGeom prst="rect">
            <a:avLst/>
          </a:prstGeom>
          <a:noFill/>
        </p:spPr>
        <p:txBody>
          <a:bodyPr wrap="square" rtlCol="0">
            <a:spAutoFit/>
          </a:bodyPr>
          <a:lstStyle/>
          <a:p>
            <a:pPr marL="271145" indent="-228600">
              <a:lnSpc>
                <a:spcPct val="100000"/>
              </a:lnSpc>
              <a:spcBef>
                <a:spcPts val="100"/>
              </a:spcBef>
              <a:buFont typeface="+mj-lt"/>
              <a:buAutoNum type="arabicPeriod" startAt="4"/>
            </a:pPr>
            <a:r>
              <a:rPr lang="en-US" sz="700" spc="-5" dirty="0">
                <a:solidFill>
                  <a:srgbClr val="000000"/>
                </a:solidFill>
                <a:latin typeface="Verdana"/>
                <a:cs typeface="Verdana"/>
              </a:rPr>
              <a:t>Source :</a:t>
            </a:r>
            <a:r>
              <a:rPr lang="en-US" sz="700" spc="15" dirty="0">
                <a:solidFill>
                  <a:srgbClr val="000000"/>
                </a:solidFill>
                <a:latin typeface="Verdana"/>
                <a:cs typeface="Verdana"/>
              </a:rPr>
              <a:t> </a:t>
            </a:r>
            <a:r>
              <a:rPr lang="fr-FR" sz="700" spc="-5" dirty="0">
                <a:solidFill>
                  <a:srgbClr val="000000"/>
                </a:solidFill>
                <a:cs typeface="Verdana"/>
              </a:rPr>
              <a:t>Fondation des maladies du cœur et de l’AVC, Rapport sur la santé des Canadiens 2014</a:t>
            </a:r>
            <a:endParaRPr lang="en-US" sz="700" dirty="0">
              <a:solidFill>
                <a:srgbClr val="000000"/>
              </a:solidFill>
              <a:latin typeface="Verdana"/>
              <a:cs typeface="Verdana"/>
            </a:endParaRPr>
          </a:p>
          <a:p>
            <a:pPr marL="266700" marR="1178560" indent="-228600">
              <a:lnSpc>
                <a:spcPts val="1010"/>
              </a:lnSpc>
              <a:spcBef>
                <a:spcPts val="190"/>
              </a:spcBef>
              <a:buFont typeface="+mj-lt"/>
              <a:buAutoNum type="arabicPeriod" startAt="4"/>
            </a:pPr>
            <a:r>
              <a:rPr lang="en-US" sz="700" spc="-5" dirty="0">
                <a:solidFill>
                  <a:srgbClr val="000000"/>
                </a:solidFill>
                <a:latin typeface="Verdana"/>
                <a:cs typeface="Verdana"/>
              </a:rPr>
              <a:t>Source :</a:t>
            </a:r>
            <a:r>
              <a:rPr lang="en-US" sz="700" spc="15" dirty="0">
                <a:solidFill>
                  <a:srgbClr val="000000"/>
                </a:solidFill>
                <a:latin typeface="Verdana"/>
                <a:cs typeface="Verdana"/>
              </a:rPr>
              <a:t> </a:t>
            </a:r>
            <a:r>
              <a:rPr lang="fr-FR" sz="700" spc="-5" dirty="0">
                <a:solidFill>
                  <a:srgbClr val="000000"/>
                </a:solidFill>
                <a:cs typeface="Verdana"/>
              </a:rPr>
              <a:t>Société canadienne du cancer, Statistiques canadiennes sur le cancer 2019</a:t>
            </a:r>
            <a:endParaRPr kumimoji="0" lang="en-US" sz="600" b="0" i="0" u="none" strike="noStrike" kern="1200" cap="none" spc="0" normalizeH="0" baseline="0" noProof="0" dirty="0">
              <a:ln>
                <a:noFill/>
              </a:ln>
              <a:solidFill>
                <a:srgbClr val="000000"/>
              </a:solidFill>
              <a:effectLst/>
              <a:uLnTx/>
              <a:uFillTx/>
              <a:latin typeface="Verdana"/>
              <a:ea typeface="+mn-ea"/>
              <a:cs typeface="+mn-cs"/>
            </a:endParaRPr>
          </a:p>
        </p:txBody>
      </p:sp>
      <p:sp>
        <p:nvSpPr>
          <p:cNvPr id="31" name="Text Placeholder 3">
            <a:extLst>
              <a:ext uri="{FF2B5EF4-FFF2-40B4-BE49-F238E27FC236}">
                <a16:creationId xmlns:a16="http://schemas.microsoft.com/office/drawing/2014/main" id="{82A08830-716C-4BE5-B25A-47BD1B48E81E}"/>
              </a:ext>
            </a:extLst>
          </p:cNvPr>
          <p:cNvSpPr txBox="1">
            <a:spLocks/>
          </p:cNvSpPr>
          <p:nvPr/>
        </p:nvSpPr>
        <p:spPr>
          <a:xfrm>
            <a:off x="413837" y="1289357"/>
            <a:ext cx="8044363" cy="627366"/>
          </a:xfrm>
          <a:prstGeom prst="rect">
            <a:avLst/>
          </a:prstGeom>
        </p:spPr>
        <p:txBody>
          <a:bodyPr vert="horz" lIns="0" tIns="0" rIns="0" bIns="0" rtlCol="0">
            <a:noAutofit/>
          </a:bodyPr>
          <a:lstStyle>
            <a:lvl1pPr marL="0" indent="0" algn="l" defTabSz="685800" rtl="0" eaLnBrk="1" latinLnBrk="0" hangingPunct="1">
              <a:lnSpc>
                <a:spcPts val="1600"/>
              </a:lnSpc>
              <a:spcBef>
                <a:spcPts val="0"/>
              </a:spcBef>
              <a:spcAft>
                <a:spcPts val="600"/>
              </a:spcAft>
              <a:buFontTx/>
              <a:buNone/>
              <a:defRPr sz="2200" b="0" kern="1200">
                <a:solidFill>
                  <a:schemeClr val="accent3"/>
                </a:solidFill>
                <a:latin typeface="+mn-lt"/>
                <a:ea typeface="+mn-ea"/>
                <a:cs typeface="+mn-cs"/>
              </a:defRPr>
            </a:lvl1pPr>
            <a:lvl2pPr marL="685800" indent="-228600" algn="l" defTabSz="685800" rtl="0" eaLnBrk="1" latinLnBrk="0" hangingPunct="1">
              <a:lnSpc>
                <a:spcPts val="1600"/>
              </a:lnSpc>
              <a:spcBef>
                <a:spcPts val="0"/>
              </a:spcBef>
              <a:spcAft>
                <a:spcPts val="600"/>
              </a:spcAft>
              <a:buFontTx/>
              <a:buNone/>
              <a:defRPr sz="1400" kern="1200">
                <a:solidFill>
                  <a:schemeClr val="tx1"/>
                </a:solidFill>
                <a:latin typeface="+mn-lt"/>
                <a:ea typeface="+mn-ea"/>
                <a:cs typeface="+mn-cs"/>
              </a:defRPr>
            </a:lvl2pPr>
            <a:lvl3pPr marL="1143000" indent="-228600" algn="l" defTabSz="685800" rtl="0" eaLnBrk="1" latinLnBrk="0" hangingPunct="1">
              <a:lnSpc>
                <a:spcPts val="1600"/>
              </a:lnSpc>
              <a:spcBef>
                <a:spcPts val="0"/>
              </a:spcBef>
              <a:spcAft>
                <a:spcPts val="600"/>
              </a:spcAft>
              <a:buFontTx/>
              <a:buNone/>
              <a:defRPr sz="1400" kern="1200">
                <a:solidFill>
                  <a:schemeClr val="tx1"/>
                </a:solidFill>
                <a:latin typeface="+mn-lt"/>
                <a:ea typeface="+mn-ea"/>
                <a:cs typeface="+mn-cs"/>
              </a:defRPr>
            </a:lvl3pPr>
            <a:lvl4pPr marL="1028700" indent="0" algn="l" defTabSz="685800" rtl="0" eaLnBrk="1" latinLnBrk="0" hangingPunct="1">
              <a:lnSpc>
                <a:spcPts val="1800"/>
              </a:lnSpc>
              <a:spcBef>
                <a:spcPts val="375"/>
              </a:spcBef>
              <a:spcAft>
                <a:spcPts val="600"/>
              </a:spcAft>
              <a:buFontTx/>
              <a:buNone/>
              <a:defRPr sz="1600" kern="1200">
                <a:solidFill>
                  <a:schemeClr val="tx1"/>
                </a:solidFill>
                <a:latin typeface="+mn-lt"/>
                <a:ea typeface="+mn-ea"/>
                <a:cs typeface="+mn-cs"/>
              </a:defRPr>
            </a:lvl4pPr>
            <a:lvl5pPr marL="1543050" indent="-171450" algn="l" defTabSz="685800" rtl="0" eaLnBrk="1" latinLnBrk="0" hangingPunct="1">
              <a:lnSpc>
                <a:spcPts val="1800"/>
              </a:lnSpc>
              <a:spcBef>
                <a:spcPts val="375"/>
              </a:spcBef>
              <a:spcAft>
                <a:spcPts val="600"/>
              </a:spcAft>
              <a:buFontTx/>
              <a:buNone/>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fr-CA" sz="1700" dirty="0">
                <a:solidFill>
                  <a:srgbClr val="000000"/>
                </a:solidFill>
              </a:rPr>
              <a:t>Si vous faites une crise cardiaque ou un accident vasculaire cérébral, avez un cancer, ou êtes atteint d’une autre maladie grave, vous risquez d’épuiser votre épargne. Quelles sont les risques?</a:t>
            </a:r>
            <a:endParaRPr lang="fr-CA" sz="1700" baseline="30000" dirty="0">
              <a:solidFill>
                <a:srgbClr val="000000"/>
              </a:solidFill>
            </a:endParaRPr>
          </a:p>
        </p:txBody>
      </p:sp>
      <p:sp>
        <p:nvSpPr>
          <p:cNvPr id="9" name="object 5">
            <a:extLst>
              <a:ext uri="{FF2B5EF4-FFF2-40B4-BE49-F238E27FC236}">
                <a16:creationId xmlns:a16="http://schemas.microsoft.com/office/drawing/2014/main" id="{3DEA60C5-547A-4F4B-86CD-79AC51E8AFAA}"/>
              </a:ext>
            </a:extLst>
          </p:cNvPr>
          <p:cNvSpPr txBox="1"/>
          <p:nvPr/>
        </p:nvSpPr>
        <p:spPr>
          <a:xfrm>
            <a:off x="635952" y="3187580"/>
            <a:ext cx="2385695" cy="1576714"/>
          </a:xfrm>
          <a:prstGeom prst="rect">
            <a:avLst/>
          </a:prstGeom>
        </p:spPr>
        <p:txBody>
          <a:bodyPr vert="horz" wrap="square" lIns="0" tIns="29845" rIns="0" bIns="0" rtlCol="0">
            <a:spAutoFit/>
          </a:bodyPr>
          <a:lstStyle/>
          <a:p>
            <a:pPr marL="38100">
              <a:lnSpc>
                <a:spcPct val="100000"/>
              </a:lnSpc>
              <a:spcBef>
                <a:spcPts val="235"/>
              </a:spcBef>
            </a:pPr>
            <a:r>
              <a:rPr lang="fr-CA" sz="1400" b="1" spc="-5" dirty="0">
                <a:solidFill>
                  <a:srgbClr val="000000"/>
                </a:solidFill>
                <a:cs typeface="Verdana"/>
              </a:rPr>
              <a:t>Crise cardiaque</a:t>
            </a:r>
            <a:r>
              <a:rPr lang="fr-CA" sz="1350" spc="-7" baseline="24691" dirty="0">
                <a:solidFill>
                  <a:srgbClr val="000000"/>
                </a:solidFill>
                <a:latin typeface="Verdana"/>
                <a:cs typeface="Verdana"/>
              </a:rPr>
              <a:t>4</a:t>
            </a:r>
            <a:endParaRPr lang="fr-CA" sz="1350" baseline="24691" dirty="0">
              <a:solidFill>
                <a:srgbClr val="000000"/>
              </a:solidFill>
              <a:latin typeface="Verdana"/>
              <a:cs typeface="Verdana"/>
            </a:endParaRPr>
          </a:p>
          <a:p>
            <a:pPr marL="38100" marR="30480">
              <a:lnSpc>
                <a:spcPct val="100000"/>
              </a:lnSpc>
              <a:spcBef>
                <a:spcPts val="120"/>
              </a:spcBef>
            </a:pPr>
            <a:r>
              <a:rPr lang="fr-CA" sz="1200" spc="-5" dirty="0">
                <a:solidFill>
                  <a:srgbClr val="000000"/>
                </a:solidFill>
                <a:cs typeface="Verdana"/>
              </a:rPr>
              <a:t>Chaque année, près de 70 000 Canadiens ont de crise cardiaque</a:t>
            </a:r>
          </a:p>
          <a:p>
            <a:pPr marL="38100" marR="30480">
              <a:lnSpc>
                <a:spcPct val="100000"/>
              </a:lnSpc>
              <a:spcBef>
                <a:spcPts val="120"/>
              </a:spcBef>
            </a:pPr>
            <a:r>
              <a:rPr lang="fr-CA" sz="1200" spc="-5" dirty="0">
                <a:solidFill>
                  <a:srgbClr val="000000"/>
                </a:solidFill>
                <a:cs typeface="Verdana"/>
              </a:rPr>
              <a:t>1 victime de crise cardiaque sur 2 a moins de 65 ans</a:t>
            </a:r>
          </a:p>
          <a:p>
            <a:pPr marL="38100" marR="30480">
              <a:lnSpc>
                <a:spcPct val="100000"/>
              </a:lnSpc>
              <a:spcBef>
                <a:spcPts val="120"/>
              </a:spcBef>
            </a:pPr>
            <a:r>
              <a:rPr lang="fr-CA" sz="1200" spc="-5" dirty="0">
                <a:solidFill>
                  <a:srgbClr val="000000"/>
                </a:solidFill>
                <a:cs typeface="Verdana"/>
              </a:rPr>
              <a:t>82 % des gens survivent à leur première crise cardiaque</a:t>
            </a:r>
            <a:endParaRPr lang="fr-CA" sz="1200" dirty="0">
              <a:solidFill>
                <a:srgbClr val="000000"/>
              </a:solidFill>
              <a:latin typeface="Verdana"/>
              <a:cs typeface="Verdana"/>
            </a:endParaRPr>
          </a:p>
        </p:txBody>
      </p:sp>
      <p:sp>
        <p:nvSpPr>
          <p:cNvPr id="10" name="object 7">
            <a:extLst>
              <a:ext uri="{FF2B5EF4-FFF2-40B4-BE49-F238E27FC236}">
                <a16:creationId xmlns:a16="http://schemas.microsoft.com/office/drawing/2014/main" id="{AC1799EF-B61F-45EC-9C5B-4EAFBAF97433}"/>
              </a:ext>
            </a:extLst>
          </p:cNvPr>
          <p:cNvSpPr txBox="1"/>
          <p:nvPr/>
        </p:nvSpPr>
        <p:spPr>
          <a:xfrm>
            <a:off x="3342290" y="3153955"/>
            <a:ext cx="2640723" cy="1545936"/>
          </a:xfrm>
          <a:prstGeom prst="rect">
            <a:avLst/>
          </a:prstGeom>
        </p:spPr>
        <p:txBody>
          <a:bodyPr vert="horz" wrap="square" lIns="0" tIns="29845" rIns="0" bIns="0" rtlCol="0">
            <a:spAutoFit/>
          </a:bodyPr>
          <a:lstStyle/>
          <a:p>
            <a:pPr marL="38100">
              <a:lnSpc>
                <a:spcPct val="100000"/>
              </a:lnSpc>
              <a:spcBef>
                <a:spcPts val="235"/>
              </a:spcBef>
            </a:pPr>
            <a:r>
              <a:rPr lang="fr-CA" sz="1200" b="1">
                <a:solidFill>
                  <a:srgbClr val="000000"/>
                </a:solidFill>
                <a:cs typeface="Verdana"/>
              </a:rPr>
              <a:t>Accident vasculaire cérébral</a:t>
            </a:r>
            <a:r>
              <a:rPr lang="fr-CA" sz="1350" baseline="24691">
                <a:solidFill>
                  <a:srgbClr val="000000"/>
                </a:solidFill>
                <a:latin typeface="Verdana"/>
                <a:cs typeface="Verdana"/>
              </a:rPr>
              <a:t>4</a:t>
            </a:r>
          </a:p>
          <a:p>
            <a:pPr marL="38100" marR="30480">
              <a:lnSpc>
                <a:spcPct val="100000"/>
              </a:lnSpc>
              <a:spcBef>
                <a:spcPts val="120"/>
              </a:spcBef>
            </a:pPr>
            <a:r>
              <a:rPr lang="fr-CA" sz="1200" spc="-5">
                <a:solidFill>
                  <a:srgbClr val="000000"/>
                </a:solidFill>
                <a:cs typeface="Verdana"/>
              </a:rPr>
              <a:t>Chaque année, près de 50 000 Canadiens ont un accident vasculaire cérébral</a:t>
            </a:r>
          </a:p>
          <a:p>
            <a:pPr marL="38100" marR="30480">
              <a:lnSpc>
                <a:spcPct val="100000"/>
              </a:lnSpc>
              <a:spcBef>
                <a:spcPts val="120"/>
              </a:spcBef>
            </a:pPr>
            <a:r>
              <a:rPr lang="fr-CA" sz="1200" spc="-5">
                <a:solidFill>
                  <a:srgbClr val="000000"/>
                </a:solidFill>
                <a:cs typeface="Verdana"/>
              </a:rPr>
              <a:t>1 victime d’accident vasculaire cérébral sur 3 a moins de 65 ans</a:t>
            </a:r>
          </a:p>
          <a:p>
            <a:pPr marL="38100" marR="30480">
              <a:lnSpc>
                <a:spcPct val="100000"/>
              </a:lnSpc>
              <a:spcBef>
                <a:spcPts val="120"/>
              </a:spcBef>
            </a:pPr>
            <a:r>
              <a:rPr lang="fr-CA" sz="1200" spc="-5">
                <a:solidFill>
                  <a:srgbClr val="000000"/>
                </a:solidFill>
                <a:cs typeface="Verdana"/>
              </a:rPr>
              <a:t>75 % des gens survivent leur premier AVC</a:t>
            </a:r>
            <a:endParaRPr lang="fr-CA" sz="1200">
              <a:solidFill>
                <a:srgbClr val="000000"/>
              </a:solidFill>
              <a:latin typeface="Verdana"/>
              <a:cs typeface="Verdana"/>
            </a:endParaRPr>
          </a:p>
        </p:txBody>
      </p:sp>
      <p:sp>
        <p:nvSpPr>
          <p:cNvPr id="11" name="object 6">
            <a:extLst>
              <a:ext uri="{FF2B5EF4-FFF2-40B4-BE49-F238E27FC236}">
                <a16:creationId xmlns:a16="http://schemas.microsoft.com/office/drawing/2014/main" id="{A656EF04-FAA8-42AD-BBB8-C52E3C51FE68}"/>
              </a:ext>
            </a:extLst>
          </p:cNvPr>
          <p:cNvSpPr txBox="1"/>
          <p:nvPr/>
        </p:nvSpPr>
        <p:spPr>
          <a:xfrm>
            <a:off x="6388656" y="3153955"/>
            <a:ext cx="2385695" cy="1576714"/>
          </a:xfrm>
          <a:prstGeom prst="rect">
            <a:avLst/>
          </a:prstGeom>
        </p:spPr>
        <p:txBody>
          <a:bodyPr vert="horz" wrap="square" lIns="0" tIns="29845" rIns="0" bIns="0" rtlCol="0">
            <a:spAutoFit/>
          </a:bodyPr>
          <a:lstStyle/>
          <a:p>
            <a:pPr marL="38100">
              <a:lnSpc>
                <a:spcPct val="100000"/>
              </a:lnSpc>
              <a:spcBef>
                <a:spcPts val="235"/>
              </a:spcBef>
            </a:pPr>
            <a:r>
              <a:rPr lang="fr-CA" sz="1400" b="1">
                <a:solidFill>
                  <a:srgbClr val="000000"/>
                </a:solidFill>
                <a:latin typeface="Verdana"/>
                <a:cs typeface="Verdana"/>
              </a:rPr>
              <a:t>Cancer</a:t>
            </a:r>
            <a:r>
              <a:rPr lang="fr-CA" sz="1350" baseline="24691">
                <a:solidFill>
                  <a:srgbClr val="000000"/>
                </a:solidFill>
                <a:latin typeface="Verdana"/>
                <a:cs typeface="Verdana"/>
              </a:rPr>
              <a:t>5</a:t>
            </a:r>
          </a:p>
          <a:p>
            <a:pPr marL="38100" marR="30480">
              <a:lnSpc>
                <a:spcPct val="100000"/>
              </a:lnSpc>
              <a:spcBef>
                <a:spcPts val="120"/>
              </a:spcBef>
            </a:pPr>
            <a:r>
              <a:rPr lang="fr-CA" sz="1200" spc="-5">
                <a:solidFill>
                  <a:srgbClr val="000000"/>
                </a:solidFill>
                <a:cs typeface="Verdana"/>
              </a:rPr>
              <a:t>On estime à 220 400 le nombre de nouveaux cas au Canada en 2019</a:t>
            </a:r>
          </a:p>
          <a:p>
            <a:pPr marL="38100" marR="30480">
              <a:lnSpc>
                <a:spcPct val="100000"/>
              </a:lnSpc>
              <a:spcBef>
                <a:spcPts val="120"/>
              </a:spcBef>
            </a:pPr>
            <a:r>
              <a:rPr lang="fr-CA" sz="1200" spc="-5">
                <a:solidFill>
                  <a:srgbClr val="000000"/>
                </a:solidFill>
                <a:cs typeface="Verdana"/>
              </a:rPr>
              <a:t>39 % des nouveaux cas touchent les moins de 65 ans</a:t>
            </a:r>
          </a:p>
          <a:p>
            <a:pPr marL="38100" marR="30480">
              <a:lnSpc>
                <a:spcPct val="100000"/>
              </a:lnSpc>
              <a:spcBef>
                <a:spcPts val="120"/>
              </a:spcBef>
            </a:pPr>
            <a:r>
              <a:rPr lang="fr-CA" sz="1200" spc="-5">
                <a:solidFill>
                  <a:srgbClr val="000000"/>
                </a:solidFill>
                <a:cs typeface="Verdana"/>
              </a:rPr>
              <a:t>63 % survivent pendant 5 ans ou plus</a:t>
            </a:r>
            <a:endParaRPr lang="fr-CA" sz="1200">
              <a:solidFill>
                <a:srgbClr val="000000"/>
              </a:solidFill>
              <a:latin typeface="Verdana"/>
              <a:cs typeface="Verdana"/>
            </a:endParaRPr>
          </a:p>
        </p:txBody>
      </p:sp>
      <p:pic>
        <p:nvPicPr>
          <p:cNvPr id="12" name="Picture 11">
            <a:extLst>
              <a:ext uri="{FF2B5EF4-FFF2-40B4-BE49-F238E27FC236}">
                <a16:creationId xmlns:a16="http://schemas.microsoft.com/office/drawing/2014/main" id="{48E874D0-B5A5-484C-872F-43D83F0043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235" y="2262260"/>
            <a:ext cx="770571" cy="908173"/>
          </a:xfrm>
          <a:prstGeom prst="rect">
            <a:avLst/>
          </a:prstGeom>
        </p:spPr>
      </p:pic>
      <p:pic>
        <p:nvPicPr>
          <p:cNvPr id="13" name="Picture 12">
            <a:extLst>
              <a:ext uri="{FF2B5EF4-FFF2-40B4-BE49-F238E27FC236}">
                <a16:creationId xmlns:a16="http://schemas.microsoft.com/office/drawing/2014/main" id="{9504DDA0-E1D8-4DE4-9152-B5B7913F9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7069" y="2337941"/>
            <a:ext cx="811851" cy="756810"/>
          </a:xfrm>
          <a:prstGeom prst="rect">
            <a:avLst/>
          </a:prstGeom>
        </p:spPr>
      </p:pic>
      <p:pic>
        <p:nvPicPr>
          <p:cNvPr id="14" name="Picture 13">
            <a:extLst>
              <a:ext uri="{FF2B5EF4-FFF2-40B4-BE49-F238E27FC236}">
                <a16:creationId xmlns:a16="http://schemas.microsoft.com/office/drawing/2014/main" id="{8F926FB6-8376-4779-9729-651FF088D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5184" y="2224420"/>
            <a:ext cx="949453" cy="983853"/>
          </a:xfrm>
          <a:prstGeom prst="rect">
            <a:avLst/>
          </a:prstGeom>
        </p:spPr>
      </p:pic>
    </p:spTree>
    <p:extLst>
      <p:ext uri="{BB962C8B-B14F-4D97-AF65-F5344CB8AC3E}">
        <p14:creationId xmlns:p14="http://schemas.microsoft.com/office/powerpoint/2010/main" val="1409985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DC9AC5E-5BBC-46B3-8244-6E5E706DDAA2}"/>
              </a:ext>
            </a:extLst>
          </p:cNvPr>
          <p:cNvSpPr txBox="1">
            <a:spLocks/>
          </p:cNvSpPr>
          <p:nvPr/>
        </p:nvSpPr>
        <p:spPr>
          <a:xfrm>
            <a:off x="321276" y="1243914"/>
            <a:ext cx="8390537" cy="634538"/>
          </a:xfrm>
          <a:prstGeom prst="rect">
            <a:avLst/>
          </a:prstGeom>
        </p:spPr>
        <p:txBody>
          <a:bodyPr/>
          <a:lstStyle>
            <a:lvl1pPr marL="257415" indent="-257415" algn="l" defTabSz="686440" rtl="0" eaLnBrk="1" latinLnBrk="0" hangingPunct="1">
              <a:spcBef>
                <a:spcPts val="0"/>
              </a:spcBef>
              <a:spcAft>
                <a:spcPts val="900"/>
              </a:spcAft>
              <a:buClr>
                <a:srgbClr val="4D4D4D"/>
              </a:buClr>
              <a:buFont typeface="Wingdings" panose="05000000000000000000" pitchFamily="2" charset="2"/>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1pPr>
            <a:lvl2pPr marL="557733" indent="-214513"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2pPr>
            <a:lvl3pPr marL="858050" indent="-171610" algn="l" defTabSz="686440" rtl="0" eaLnBrk="1" latinLnBrk="0" hangingPunct="1">
              <a:spcBef>
                <a:spcPts val="0"/>
              </a:spcBef>
              <a:spcAft>
                <a:spcPts val="900"/>
              </a:spcAft>
              <a:buClr>
                <a:srgbClr val="4D4D4D"/>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3pPr>
            <a:lvl4pPr marL="120127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4pPr>
            <a:lvl5pPr marL="1544490" indent="-171610" algn="l" defTabSz="686440" rtl="0" eaLnBrk="1" latinLnBrk="0" hangingPunct="1">
              <a:spcBef>
                <a:spcPts val="0"/>
              </a:spcBef>
              <a:spcAft>
                <a:spcPts val="900"/>
              </a:spcAft>
              <a:buClr>
                <a:schemeClr val="bg1"/>
              </a:buClr>
              <a:buFont typeface="Arial" panose="020B0604020202020204" pitchFamily="34" charset="0"/>
              <a:buChar char="»"/>
              <a:defRPr sz="1500" kern="1200">
                <a:solidFill>
                  <a:srgbClr val="4D4D4D"/>
                </a:solidFill>
                <a:latin typeface="Verdana" panose="020B0604030504040204" pitchFamily="34" charset="0"/>
                <a:ea typeface="Verdana" panose="020B0604030504040204" pitchFamily="34" charset="0"/>
                <a:cs typeface="Verdana" panose="020B0604030504040204" pitchFamily="34" charset="0"/>
              </a:defRPr>
            </a:lvl5pPr>
            <a:lvl6pPr marL="188771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anose="020B0604020202020204" pitchFamily="34" charset="0"/>
              <a:buChar char="•"/>
              <a:defRPr sz="1501" kern="1200">
                <a:solidFill>
                  <a:schemeClr val="tx1"/>
                </a:solidFill>
                <a:latin typeface="+mn-lt"/>
                <a:ea typeface="+mn-ea"/>
                <a:cs typeface="+mn-cs"/>
              </a:defRPr>
            </a:lvl9pPr>
          </a:lstStyle>
          <a:p>
            <a:pPr marL="0" lvl="0" indent="0">
              <a:spcAft>
                <a:spcPts val="1600"/>
              </a:spcAft>
              <a:buNone/>
              <a:defRPr/>
            </a:pPr>
            <a:r>
              <a:rPr lang="fr-FR" sz="1800" dirty="0">
                <a:solidFill>
                  <a:srgbClr val="000000"/>
                </a:solidFill>
              </a:rPr>
              <a:t>Quel sera l'impact de la hausse des impôts sur le revenu de retraite</a:t>
            </a:r>
            <a:r>
              <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rPr>
              <a:t>?</a:t>
            </a:r>
          </a:p>
          <a:p>
            <a:pPr marL="557733" marR="0" lvl="1" indent="-214513" algn="l" defTabSz="686440" rtl="0" eaLnBrk="1" fontAlgn="auto" latinLnBrk="0" hangingPunct="1">
              <a:lnSpc>
                <a:spcPct val="100000"/>
              </a:lnSpc>
              <a:spcBef>
                <a:spcPts val="0"/>
              </a:spcBef>
              <a:spcAft>
                <a:spcPts val="900"/>
              </a:spcAft>
              <a:buClr>
                <a:srgbClr val="FFFFFF"/>
              </a:buClr>
              <a:buSzTx/>
              <a:buFont typeface="Arial" panose="020B0604020202020204" pitchFamily="34" charset="0"/>
              <a:buChar char="–"/>
              <a:tabLst/>
              <a:defRPr/>
            </a:pPr>
            <a:endParaRPr kumimoji="0" lang="fr-FR"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endParaRPr>
          </a:p>
        </p:txBody>
      </p:sp>
      <p:sp>
        <p:nvSpPr>
          <p:cNvPr id="16" name="Title 15"/>
          <p:cNvSpPr>
            <a:spLocks noGrp="1"/>
          </p:cNvSpPr>
          <p:nvPr>
            <p:ph type="title"/>
          </p:nvPr>
        </p:nvSpPr>
        <p:spPr>
          <a:xfrm>
            <a:off x="413292" y="433727"/>
            <a:ext cx="6935308" cy="347018"/>
          </a:xfrm>
        </p:spPr>
        <p:txBody>
          <a:bodyPr anchor="t"/>
          <a:lstStyle/>
          <a:p>
            <a:r>
              <a:rPr lang="fr-FR"/>
              <a:t>Hausse des impôts</a:t>
            </a:r>
            <a:endParaRPr lang="fr-FR" dirty="0"/>
          </a:p>
        </p:txBody>
      </p:sp>
      <p:graphicFrame>
        <p:nvGraphicFramePr>
          <p:cNvPr id="22" name="2D Stacked Column Chart">
            <a:extLst>
              <a:ext uri="{FF2B5EF4-FFF2-40B4-BE49-F238E27FC236}">
                <a16:creationId xmlns:a16="http://schemas.microsoft.com/office/drawing/2014/main" id="{0276E2B9-C042-4A8C-9BF1-4621F08489A5}"/>
              </a:ext>
            </a:extLst>
          </p:cNvPr>
          <p:cNvGraphicFramePr/>
          <p:nvPr>
            <p:extLst>
              <p:ext uri="{D42A27DB-BD31-4B8C-83A1-F6EECF244321}">
                <p14:modId xmlns:p14="http://schemas.microsoft.com/office/powerpoint/2010/main" val="793763412"/>
              </p:ext>
            </p:extLst>
          </p:nvPr>
        </p:nvGraphicFramePr>
        <p:xfrm>
          <a:off x="1057236" y="1853739"/>
          <a:ext cx="6548912" cy="3261275"/>
        </p:xfrm>
        <a:graphic>
          <a:graphicData uri="http://schemas.openxmlformats.org/drawingml/2006/chart">
            <c:chart xmlns:c="http://schemas.openxmlformats.org/drawingml/2006/chart" xmlns:r="http://schemas.openxmlformats.org/officeDocument/2006/relationships" r:id="rId3"/>
          </a:graphicData>
        </a:graphic>
      </p:graphicFrame>
      <p:sp>
        <p:nvSpPr>
          <p:cNvPr id="23" name="$10,000 withdrawal">
            <a:extLst>
              <a:ext uri="{FF2B5EF4-FFF2-40B4-BE49-F238E27FC236}">
                <a16:creationId xmlns:a16="http://schemas.microsoft.com/office/drawing/2014/main" id="{542936C2-3D8A-4E47-8893-50FB630F4DB4}"/>
              </a:ext>
            </a:extLst>
          </p:cNvPr>
          <p:cNvSpPr txBox="1"/>
          <p:nvPr/>
        </p:nvSpPr>
        <p:spPr>
          <a:xfrm>
            <a:off x="1790141" y="2417465"/>
            <a:ext cx="1052970" cy="646331"/>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a:pPr>
            <a:r>
              <a:rPr kumimoji="0" lang="fr-FR" sz="12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Retrait de 10 000 $</a:t>
            </a:r>
            <a:br>
              <a:rPr kumimoji="0" lang="fr-FR" sz="12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fr-F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4" name="$10,000 withdrawal">
            <a:extLst>
              <a:ext uri="{FF2B5EF4-FFF2-40B4-BE49-F238E27FC236}">
                <a16:creationId xmlns:a16="http://schemas.microsoft.com/office/drawing/2014/main" id="{07D1057E-5321-49E4-AF0B-D7BF779BB6A9}"/>
              </a:ext>
            </a:extLst>
          </p:cNvPr>
          <p:cNvSpPr txBox="1"/>
          <p:nvPr/>
        </p:nvSpPr>
        <p:spPr>
          <a:xfrm>
            <a:off x="3912657" y="2441114"/>
            <a:ext cx="1052970" cy="461665"/>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p>
            <a:pPr lvl="0">
              <a:defRPr sz="1800" b="0"/>
            </a:pPr>
            <a:r>
              <a:rPr lang="fr-FR" sz="1200">
                <a:solidFill>
                  <a:srgbClr val="000000"/>
                </a:solidFill>
                <a:latin typeface="Verdana" panose="020B0604030504040204" pitchFamily="34" charset="0"/>
                <a:ea typeface="Verdana" panose="020B0604030504040204" pitchFamily="34" charset="0"/>
                <a:cs typeface="Verdana" panose="020B0604030504040204" pitchFamily="34" charset="0"/>
              </a:rPr>
              <a:t>Retrait de 10 000 $</a:t>
            </a:r>
            <a:endParaRPr kumimoji="0" lang="fr-F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5" name="$10,000 withdrawal">
            <a:extLst>
              <a:ext uri="{FF2B5EF4-FFF2-40B4-BE49-F238E27FC236}">
                <a16:creationId xmlns:a16="http://schemas.microsoft.com/office/drawing/2014/main" id="{9D3B0D08-E3FC-4A17-9C18-F53A8F70D82E}"/>
              </a:ext>
            </a:extLst>
          </p:cNvPr>
          <p:cNvSpPr txBox="1"/>
          <p:nvPr/>
        </p:nvSpPr>
        <p:spPr>
          <a:xfrm>
            <a:off x="6040715" y="1567680"/>
            <a:ext cx="1052970" cy="461665"/>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0"/>
            </a:pPr>
            <a:r>
              <a:rPr kumimoji="0" lang="fr-FR" sz="12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Retrait de 15 000 $</a:t>
            </a:r>
            <a:endParaRPr kumimoji="0" lang="fr-F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6" name="33% drop in net income">
            <a:extLst>
              <a:ext uri="{FF2B5EF4-FFF2-40B4-BE49-F238E27FC236}">
                <a16:creationId xmlns:a16="http://schemas.microsoft.com/office/drawing/2014/main" id="{F381D29A-60A5-4831-80D3-F5ED1C0D0673}"/>
              </a:ext>
            </a:extLst>
          </p:cNvPr>
          <p:cNvSpPr txBox="1"/>
          <p:nvPr/>
        </p:nvSpPr>
        <p:spPr>
          <a:xfrm rot="16200000">
            <a:off x="2929253" y="3280706"/>
            <a:ext cx="1505146" cy="461665"/>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lvl1pPr defTabSz="912812">
              <a:defRPr sz="3200" b="0">
                <a:solidFill>
                  <a:srgbClr val="5BBBB7"/>
                </a:solidFill>
                <a:latin typeface="Verdana"/>
                <a:ea typeface="Verdana"/>
                <a:cs typeface="Verdana"/>
                <a:sym typeface="Verdana"/>
              </a:defRPr>
            </a:lvl1pPr>
          </a:lstStyle>
          <a:p>
            <a:pPr lvl="0">
              <a:defRPr/>
            </a:pPr>
            <a:r>
              <a:rPr lang="fr-FR" sz="1200" dirty="0">
                <a:solidFill>
                  <a:srgbClr val="000000"/>
                </a:solidFill>
                <a:latin typeface="Verdana" panose="020B0604030504040204" pitchFamily="34" charset="0"/>
                <a:ea typeface="Verdana" panose="020B0604030504040204" pitchFamily="34" charset="0"/>
                <a:cs typeface="Verdana" panose="020B0604030504040204" pitchFamily="34" charset="0"/>
              </a:rPr>
              <a:t>Baisse de 33 % du </a:t>
            </a:r>
            <a:r>
              <a:rPr lang="fr-FR" sz="1200">
                <a:solidFill>
                  <a:srgbClr val="000000"/>
                </a:solidFill>
                <a:latin typeface="Verdana" panose="020B0604030504040204" pitchFamily="34" charset="0"/>
                <a:ea typeface="Verdana" panose="020B0604030504040204" pitchFamily="34" charset="0"/>
                <a:cs typeface="Verdana" panose="020B0604030504040204" pitchFamily="34" charset="0"/>
              </a:rPr>
              <a:t>revenu net</a:t>
            </a:r>
            <a:endParaRPr kumimoji="0" lang="fr-F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28" name="33% drop in net income">
            <a:extLst>
              <a:ext uri="{FF2B5EF4-FFF2-40B4-BE49-F238E27FC236}">
                <a16:creationId xmlns:a16="http://schemas.microsoft.com/office/drawing/2014/main" id="{382B634F-8082-47C5-A6DA-0B73F8071C1E}"/>
              </a:ext>
            </a:extLst>
          </p:cNvPr>
          <p:cNvSpPr txBox="1"/>
          <p:nvPr/>
        </p:nvSpPr>
        <p:spPr>
          <a:xfrm rot="16200000">
            <a:off x="4850214" y="3032342"/>
            <a:ext cx="2001874" cy="461665"/>
          </a:xfrm>
          <a:prstGeom prst="rect">
            <a:avLst/>
          </a:prstGeom>
          <a:ln w="12700">
            <a:miter lim="400000"/>
          </a:ln>
          <a:extLst>
            <a:ext uri="{C572A759-6A51-4108-AA02-DFA0A04FC94B}">
              <ma14:wrappingTextBoxFlag xmlns:ma14="http://schemas.microsoft.com/office/mac/drawingml/2011/main" xmlns="" val="1"/>
            </a:ext>
          </a:extLst>
        </p:spPr>
        <p:txBody>
          <a:bodyPr wrap="square" lIns="91438" rIns="91438">
            <a:spAutoFit/>
          </a:bodyPr>
          <a:lstStyle>
            <a:lvl1pPr defTabSz="912812">
              <a:defRPr sz="3200" b="0">
                <a:solidFill>
                  <a:srgbClr val="5BBBB7"/>
                </a:solidFill>
                <a:latin typeface="Verdana"/>
                <a:ea typeface="Verdana"/>
                <a:cs typeface="Verdana"/>
                <a:sym typeface="Verdana"/>
              </a:defRPr>
            </a:lvl1pPr>
          </a:lstStyle>
          <a:p>
            <a:pPr lvl="0">
              <a:defRPr/>
            </a:pPr>
            <a:r>
              <a:rPr lang="fr-FR" sz="1200" dirty="0">
                <a:solidFill>
                  <a:srgbClr val="000000"/>
                </a:solidFill>
                <a:latin typeface="Verdana" panose="020B0604030504040204" pitchFamily="34" charset="0"/>
                <a:ea typeface="Verdana" panose="020B0604030504040204" pitchFamily="34" charset="0"/>
                <a:cs typeface="Verdana" panose="020B0604030504040204" pitchFamily="34" charset="0"/>
              </a:rPr>
              <a:t>Augmentation de 50 % des </a:t>
            </a:r>
            <a:r>
              <a:rPr lang="fr-FR" sz="1200">
                <a:solidFill>
                  <a:srgbClr val="000000"/>
                </a:solidFill>
                <a:latin typeface="Verdana" panose="020B0604030504040204" pitchFamily="34" charset="0"/>
                <a:ea typeface="Verdana" panose="020B0604030504040204" pitchFamily="34" charset="0"/>
                <a:cs typeface="Verdana" panose="020B0604030504040204" pitchFamily="34" charset="0"/>
              </a:rPr>
              <a:t>retraits obligatoires</a:t>
            </a:r>
            <a:endParaRPr kumimoji="0" lang="fr-FR"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spTree>
    <p:extLst>
      <p:ext uri="{BB962C8B-B14F-4D97-AF65-F5344CB8AC3E}">
        <p14:creationId xmlns:p14="http://schemas.microsoft.com/office/powerpoint/2010/main" val="2619461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Disruptor theme">
      <a:dk1>
        <a:srgbClr val="303030"/>
      </a:dk1>
      <a:lt1>
        <a:srgbClr val="FFFFFF"/>
      </a:lt1>
      <a:dk2>
        <a:srgbClr val="007C89"/>
      </a:dk2>
      <a:lt2>
        <a:srgbClr val="DFEFF0"/>
      </a:lt2>
      <a:accent1>
        <a:srgbClr val="007C89"/>
      </a:accent1>
      <a:accent2>
        <a:srgbClr val="A6D1D6"/>
      </a:accent2>
      <a:accent3>
        <a:srgbClr val="ECB323"/>
      </a:accent3>
      <a:accent4>
        <a:srgbClr val="ACC9DF"/>
      </a:accent4>
      <a:accent5>
        <a:srgbClr val="1264A3"/>
      </a:accent5>
      <a:accent6>
        <a:srgbClr val="D7C9D3"/>
      </a:accent6>
      <a:hlink>
        <a:srgbClr val="007C89"/>
      </a:hlink>
      <a:folHlink>
        <a:srgbClr val="4D4D4D"/>
      </a:folHlink>
    </a:clrScheme>
    <a:fontScheme name="foresteres font">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Disruptor theme">
      <a:dk1>
        <a:srgbClr val="303030"/>
      </a:dk1>
      <a:lt1>
        <a:srgbClr val="FFFFFF"/>
      </a:lt1>
      <a:dk2>
        <a:srgbClr val="007C89"/>
      </a:dk2>
      <a:lt2>
        <a:srgbClr val="DFEFF0"/>
      </a:lt2>
      <a:accent1>
        <a:srgbClr val="007C89"/>
      </a:accent1>
      <a:accent2>
        <a:srgbClr val="A6D1D6"/>
      </a:accent2>
      <a:accent3>
        <a:srgbClr val="ECB323"/>
      </a:accent3>
      <a:accent4>
        <a:srgbClr val="ACC9DF"/>
      </a:accent4>
      <a:accent5>
        <a:srgbClr val="1264A3"/>
      </a:accent5>
      <a:accent6>
        <a:srgbClr val="D7C9D3"/>
      </a:accent6>
      <a:hlink>
        <a:srgbClr val="007C89"/>
      </a:hlink>
      <a:folHlink>
        <a:srgbClr val="4D4D4D"/>
      </a:folHlink>
    </a:clrScheme>
    <a:fontScheme name="foresteres font">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BE68AD1DB8F042B89E7A0782344729" ma:contentTypeVersion="16" ma:contentTypeDescription="Create a new document." ma:contentTypeScope="" ma:versionID="773fae6085c86cb6afde9b6433634152">
  <xsd:schema xmlns:xsd="http://www.w3.org/2001/XMLSchema" xmlns:xs="http://www.w3.org/2001/XMLSchema" xmlns:p="http://schemas.microsoft.com/office/2006/metadata/properties" xmlns:ns2="c1acfd61-9c5b-47af-b546-1627c6339b07" xmlns:ns3="3bf6f3f1-a34a-41ab-be8c-9638efb5e993" targetNamespace="http://schemas.microsoft.com/office/2006/metadata/properties" ma:root="true" ma:fieldsID="22a408ec57876d1bb6a64db652ecb7b1" ns2:_="" ns3:_="">
    <xsd:import namespace="c1acfd61-9c5b-47af-b546-1627c6339b07"/>
    <xsd:import namespace="3bf6f3f1-a34a-41ab-be8c-9638efb5e99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cfd61-9c5b-47af-b546-1627c6339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f6f3f1-a34a-41ab-be8c-9638efb5e99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1acfd61-9c5b-47af-b546-1627c6339b07" xsi:nil="true"/>
    <SharedWithUsers xmlns="3bf6f3f1-a34a-41ab-be8c-9638efb5e993">
      <UserInfo>
        <DisplayName/>
        <AccountId xsi:nil="true"/>
        <AccountType/>
      </UserInfo>
    </SharedWithUsers>
    <MediaLengthInSeconds xmlns="c1acfd61-9c5b-47af-b546-1627c6339b0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29C787-7E4C-46FA-B1DC-6F88A2C26AA6}"/>
</file>

<file path=customXml/itemProps2.xml><?xml version="1.0" encoding="utf-8"?>
<ds:datastoreItem xmlns:ds="http://schemas.openxmlformats.org/officeDocument/2006/customXml" ds:itemID="{587B8DFD-4410-486A-8961-806075F82A68}">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7AE9DF8-BCA6-46F0-ABF4-F489F0BC6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5015</TotalTime>
  <Words>6886</Words>
  <Application>Microsoft Office PowerPoint</Application>
  <PresentationFormat>Custom</PresentationFormat>
  <Paragraphs>444</Paragraphs>
  <Slides>36</Slides>
  <Notes>36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System Font Regular</vt:lpstr>
      <vt:lpstr>Verdana</vt:lpstr>
      <vt:lpstr>Wingdings</vt:lpstr>
      <vt:lpstr>1_Office Theme</vt:lpstr>
      <vt:lpstr>2_Office Theme</vt:lpstr>
      <vt:lpstr>Planification de  la retraite</vt:lpstr>
      <vt:lpstr>Planification de la retraite</vt:lpstr>
      <vt:lpstr>À quoi ressemble votre retraite idéale?</vt:lpstr>
      <vt:lpstr>De combien d’argent aurez-vous besoin pour vivre pendant la retraite?</vt:lpstr>
      <vt:lpstr>Votre épargne-retraite est-elle sur la bonne voie?</vt:lpstr>
      <vt:lpstr>Qu’est-ce qui vous inquiète à propos  de la retraite?</vt:lpstr>
      <vt:lpstr>Vulnérabilité financière</vt:lpstr>
      <vt:lpstr>Vulnérabilité financière</vt:lpstr>
      <vt:lpstr>Hausse des impôts</vt:lpstr>
      <vt:lpstr>Crainte d’épuiser votre épargne de votre vivant</vt:lpstr>
      <vt:lpstr>Votre portefeuille est-il diversifié pour un traitement fiscal plus favorable?</vt:lpstr>
      <vt:lpstr>L’importance d’un portefeuille diversifié</vt:lpstr>
      <vt:lpstr>D’autres aspects peuvent avoir un impact sur votre retraite</vt:lpstr>
      <vt:lpstr>Planification de la retraite</vt:lpstr>
      <vt:lpstr>Voici comment l’assurance vie peut compléter votre stratégie de retraite</vt:lpstr>
      <vt:lpstr>La diversification à l’aide de l’assurance vie peut être un précieux complément</vt:lpstr>
      <vt:lpstr>Comment fonctionne cette stratégie?</vt:lpstr>
      <vt:lpstr>Comment fonctionne cette stratégie?</vt:lpstr>
      <vt:lpstr>Prêts garantis</vt:lpstr>
      <vt:lpstr>Voici Tom</vt:lpstr>
      <vt:lpstr>PowerPoint Presentation</vt:lpstr>
      <vt:lpstr>PowerPoint Presentation</vt:lpstr>
      <vt:lpstr>PowerPoint Presentation</vt:lpstr>
      <vt:lpstr>PowerPoint Presentation</vt:lpstr>
      <vt:lpstr>PowerPoint Presentation</vt:lpstr>
      <vt:lpstr>Financière ForestersMC</vt:lpstr>
      <vt:lpstr>Un différent type d'assureur vie </vt:lpstr>
      <vt:lpstr>Nous vous offrons solidité et sécurité</vt:lpstr>
      <vt:lpstr>Devenir membre</vt:lpstr>
      <vt:lpstr>Plus grâce à l’adhésion</vt:lpstr>
      <vt:lpstr>D’autres aspects peuvent avoir un impact sur votre retraite</vt:lpstr>
      <vt:lpstr>Plus grâce à l’adhésion</vt:lpstr>
      <vt:lpstr>Plus grâce à l’adhésion</vt:lpstr>
      <vt:lpstr>Plus grâce à l’adhésion</vt:lpstr>
      <vt:lpstr>PowerPoint Presentation</vt:lpstr>
      <vt:lpstr>Merci</vt:lpstr>
    </vt:vector>
  </TitlesOfParts>
  <Company>First Investors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Kamilla Gliwny</dc:creator>
  <cp:lastModifiedBy>Brian Cournoyer</cp:lastModifiedBy>
  <cp:revision>315</cp:revision>
  <cp:lastPrinted>2019-03-15T16:02:28Z</cp:lastPrinted>
  <dcterms:created xsi:type="dcterms:W3CDTF">2019-03-15T13:19:48Z</dcterms:created>
  <dcterms:modified xsi:type="dcterms:W3CDTF">2022-01-19T16:18:27Z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0x010100ACBE68AD1DB8F042B89E7A0782344729</vt:lpwstr>
  </property>
  <property fmtid="{D5CDD505-2E9C-101B-9397-08002B2CF9AE}" pid="3" name="Order">
    <vt:r8>62666300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